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2.xml" ContentType="application/vnd.openxmlformats-officedocument.theme+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theme/theme3.xml" ContentType="application/vnd.openxmlformats-officedocument.theme+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theme/theme4.xml" ContentType="application/vnd.openxmlformats-officedocument.theme+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theme/theme5.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707" r:id="rId2"/>
    <p:sldMasterId id="2147483725" r:id="rId3"/>
    <p:sldMasterId id="2147483813" r:id="rId4"/>
    <p:sldMasterId id="2147483980" r:id="rId5"/>
  </p:sldMasterIdLst>
  <p:sldIdLst>
    <p:sldId id="256" r:id="rId6"/>
    <p:sldId id="409" r:id="rId7"/>
    <p:sldId id="388" r:id="rId8"/>
    <p:sldId id="406" r:id="rId9"/>
    <p:sldId id="416" r:id="rId10"/>
    <p:sldId id="408" r:id="rId11"/>
    <p:sldId id="407" r:id="rId12"/>
    <p:sldId id="405" r:id="rId13"/>
    <p:sldId id="410" r:id="rId14"/>
    <p:sldId id="387" r:id="rId15"/>
    <p:sldId id="422" r:id="rId16"/>
    <p:sldId id="389" r:id="rId17"/>
    <p:sldId id="411" r:id="rId18"/>
    <p:sldId id="423" r:id="rId19"/>
    <p:sldId id="402" r:id="rId20"/>
    <p:sldId id="328" r:id="rId21"/>
    <p:sldId id="394" r:id="rId22"/>
    <p:sldId id="395" r:id="rId23"/>
    <p:sldId id="412" r:id="rId24"/>
    <p:sldId id="413" r:id="rId25"/>
    <p:sldId id="414" r:id="rId26"/>
    <p:sldId id="417" r:id="rId27"/>
    <p:sldId id="418" r:id="rId28"/>
    <p:sldId id="420" r:id="rId29"/>
    <p:sldId id="421" r:id="rId30"/>
    <p:sldId id="425" r:id="rId31"/>
    <p:sldId id="399" r:id="rId32"/>
  </p:sldIdLst>
  <p:sldSz cx="12192000" cy="6858000"/>
  <p:notesSz cx="6797675" cy="9926638"/>
  <p:defaultTex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Guido  Casella" initials="GC" lastIdx="1" clrIdx="0">
    <p:extLst>
      <p:ext uri="{19B8F6BF-5375-455C-9EA6-DF929625EA0E}">
        <p15:presenceInfo xmlns:p15="http://schemas.microsoft.com/office/powerpoint/2012/main" userId="S::g.casella@fondazionethebridge.it::7f648673-61b4-48bb-b063-67530753f24c"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Stile medio 2 - Colore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94660"/>
  </p:normalViewPr>
  <p:slideViewPr>
    <p:cSldViewPr snapToGrid="0">
      <p:cViewPr varScale="1">
        <p:scale>
          <a:sx n="112" d="100"/>
          <a:sy n="112" d="100"/>
        </p:scale>
        <p:origin x="78" y="7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21" Type="http://schemas.openxmlformats.org/officeDocument/2006/relationships/slide" Target="slides/slide16.xml"/><Relationship Id="rId34" Type="http://schemas.openxmlformats.org/officeDocument/2006/relationships/presProps" Target="presProps.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commentAuthors" Target="commentAuthors.xml"/><Relationship Id="rId2" Type="http://schemas.openxmlformats.org/officeDocument/2006/relationships/slideMaster" Target="slideMasters/slideMaster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1" Type="http://schemas.openxmlformats.org/officeDocument/2006/relationships/slideMaster" Target="slideMasters/slideMaster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tableStyles" Target="tableStyles.xml"/><Relationship Id="rId5" Type="http://schemas.openxmlformats.org/officeDocument/2006/relationships/slideMaster" Target="slideMasters/slideMaster5.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theme" Target="theme/theme1.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 Type="http://schemas.openxmlformats.org/officeDocument/2006/relationships/slideMaster" Target="slideMasters/slideMaster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viewProps" Target="viewProps.xml"/><Relationship Id="rId8" Type="http://schemas.openxmlformats.org/officeDocument/2006/relationships/slide" Target="slides/slide3.xml"/><Relationship Id="rId3" Type="http://schemas.openxmlformats.org/officeDocument/2006/relationships/slideMaster" Target="slideMasters/slideMaster3.xml"/></Relationships>
</file>

<file path=ppt/diagrams/colors1.xml><?xml version="1.0" encoding="utf-8"?>
<dgm:colorsDef xmlns:dgm="http://schemas.openxmlformats.org/drawingml/2006/diagram" xmlns:a="http://schemas.openxmlformats.org/drawingml/2006/main" uniqueId="urn:microsoft.com/office/officeart/2005/8/colors/accent2_1">
  <dgm:title val=""/>
  <dgm:desc val=""/>
  <dgm:catLst>
    <dgm:cat type="accent2" pri="11100"/>
  </dgm:catLst>
  <dgm:styleLbl name="node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2">
        <a:shade val="80000"/>
      </a:schemeClr>
    </dgm:linClrLst>
    <dgm:effectClrLst/>
    <dgm:txLinClrLst/>
    <dgm:txFillClrLst/>
    <dgm:txEffectClrLst/>
  </dgm:styleLbl>
  <dgm:styleLbl name="node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f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align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b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dgm:txEffectClrLst/>
  </dgm:styleLbl>
  <dgm:styleLbl name="parChTrans2D2">
    <dgm:fillClrLst meth="repeat">
      <a:schemeClr val="accent2"/>
    </dgm:fillClrLst>
    <dgm:linClrLst meth="repeat">
      <a:schemeClr val="accent2"/>
    </dgm:linClrLst>
    <dgm:effectClrLst/>
    <dgm:txLinClrLst/>
    <dgm:txFillClrLst/>
    <dgm:txEffectClrLst/>
  </dgm:styleLbl>
  <dgm:styleLbl name="parChTrans2D3">
    <dgm:fillClrLst meth="repeat">
      <a:schemeClr val="accent2"/>
    </dgm:fillClrLst>
    <dgm:linClrLst meth="repeat">
      <a:schemeClr val="accent2"/>
    </dgm:linClrLst>
    <dgm:effectClrLst/>
    <dgm:txLinClrLst/>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con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align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trAlignAcc1">
    <dgm:fillClrLst meth="repeat">
      <a:schemeClr val="accent2">
        <a:alpha val="40000"/>
        <a:tint val="40000"/>
      </a:schemeClr>
    </dgm:fillClrLst>
    <dgm:linClrLst meth="repeat">
      <a:schemeClr val="accent2"/>
    </dgm:linClrLst>
    <dgm:effectClrLst/>
    <dgm:txLinClrLst/>
    <dgm:txFillClrLst meth="repeat">
      <a:schemeClr val="dk1"/>
    </dgm:txFillClrLst>
    <dgm:txEffectClrLst/>
  </dgm:styleLbl>
  <dgm:styleLbl name="b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fgAcc0">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2">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3">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4">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3EDD055C-0115-476F-B8B0-13A95ED4E8D2}" type="doc">
      <dgm:prSet loTypeId="urn:microsoft.com/office/officeart/2005/8/layout/hChevron3" loCatId="process" qsTypeId="urn:microsoft.com/office/officeart/2005/8/quickstyle/simple1" qsCatId="simple" csTypeId="urn:microsoft.com/office/officeart/2005/8/colors/accent2_1" csCatId="accent2" phldr="1"/>
      <dgm:spPr/>
      <dgm:t>
        <a:bodyPr/>
        <a:lstStyle/>
        <a:p>
          <a:endParaRPr lang="it-IT"/>
        </a:p>
      </dgm:t>
    </dgm:pt>
    <dgm:pt modelId="{72726B42-3077-4750-A9AF-AC734D5BB44D}">
      <dgm:prSet/>
      <dgm:spPr/>
      <dgm:t>
        <a:bodyPr/>
        <a:lstStyle/>
        <a:p>
          <a:r>
            <a:rPr lang="it-IT" b="1" dirty="0"/>
            <a:t>Antichità</a:t>
          </a:r>
        </a:p>
      </dgm:t>
    </dgm:pt>
    <dgm:pt modelId="{C0BEE176-DEE5-4929-A321-23AAEC5826C7}" type="parTrans" cxnId="{F6471136-E605-453D-93FB-D2F7D2861895}">
      <dgm:prSet/>
      <dgm:spPr/>
      <dgm:t>
        <a:bodyPr/>
        <a:lstStyle/>
        <a:p>
          <a:endParaRPr lang="it-IT"/>
        </a:p>
      </dgm:t>
    </dgm:pt>
    <dgm:pt modelId="{DF018D72-956B-42B6-B7B5-3FE4FB89E1FE}" type="sibTrans" cxnId="{F6471136-E605-453D-93FB-D2F7D2861895}">
      <dgm:prSet/>
      <dgm:spPr/>
      <dgm:t>
        <a:bodyPr/>
        <a:lstStyle/>
        <a:p>
          <a:endParaRPr lang="it-IT"/>
        </a:p>
      </dgm:t>
    </dgm:pt>
    <dgm:pt modelId="{E88AA1C9-13B7-4B78-80A7-03981F2B6F3A}">
      <dgm:prSet/>
      <dgm:spPr/>
      <dgm:t>
        <a:bodyPr/>
        <a:lstStyle/>
        <a:p>
          <a:r>
            <a:rPr lang="it-IT" b="1" dirty="0"/>
            <a:t>V secolo</a:t>
          </a:r>
        </a:p>
      </dgm:t>
    </dgm:pt>
    <dgm:pt modelId="{FE359730-54D5-4139-9740-839DD9389E12}" type="parTrans" cxnId="{3B151506-A340-4157-826E-2E4ABE0A3091}">
      <dgm:prSet/>
      <dgm:spPr/>
      <dgm:t>
        <a:bodyPr/>
        <a:lstStyle/>
        <a:p>
          <a:endParaRPr lang="it-IT"/>
        </a:p>
      </dgm:t>
    </dgm:pt>
    <dgm:pt modelId="{2C46522C-4863-4502-9DEC-EEE8FA1E7F67}" type="sibTrans" cxnId="{3B151506-A340-4157-826E-2E4ABE0A3091}">
      <dgm:prSet/>
      <dgm:spPr/>
      <dgm:t>
        <a:bodyPr/>
        <a:lstStyle/>
        <a:p>
          <a:endParaRPr lang="it-IT"/>
        </a:p>
      </dgm:t>
    </dgm:pt>
    <dgm:pt modelId="{0ECDCA1C-D059-4038-A4F7-F737E7F15AD9}">
      <dgm:prSet/>
      <dgm:spPr/>
      <dgm:t>
        <a:bodyPr/>
        <a:lstStyle/>
        <a:p>
          <a:r>
            <a:rPr lang="it-IT" b="1" dirty="0"/>
            <a:t>XVII secolo</a:t>
          </a:r>
        </a:p>
      </dgm:t>
    </dgm:pt>
    <dgm:pt modelId="{39A9A7F6-7DED-4E06-9F74-7CE6A7FF9BED}" type="parTrans" cxnId="{5D1BDD96-C626-4255-AE58-6DFCFB24BE81}">
      <dgm:prSet/>
      <dgm:spPr/>
      <dgm:t>
        <a:bodyPr/>
        <a:lstStyle/>
        <a:p>
          <a:endParaRPr lang="it-IT"/>
        </a:p>
      </dgm:t>
    </dgm:pt>
    <dgm:pt modelId="{D615DDAC-702E-47A1-9DA9-540234304190}" type="sibTrans" cxnId="{5D1BDD96-C626-4255-AE58-6DFCFB24BE81}">
      <dgm:prSet/>
      <dgm:spPr/>
      <dgm:t>
        <a:bodyPr/>
        <a:lstStyle/>
        <a:p>
          <a:endParaRPr lang="it-IT"/>
        </a:p>
      </dgm:t>
    </dgm:pt>
    <dgm:pt modelId="{2340F87E-61A9-4DC8-99DE-4293FBF2B5AE}">
      <dgm:prSet/>
      <dgm:spPr/>
      <dgm:t>
        <a:bodyPr/>
        <a:lstStyle/>
        <a:p>
          <a:r>
            <a:rPr lang="it-IT" b="1" dirty="0"/>
            <a:t>XIX secolo</a:t>
          </a:r>
        </a:p>
      </dgm:t>
    </dgm:pt>
    <dgm:pt modelId="{82E18156-A117-4C1B-B92D-A4676745C918}" type="parTrans" cxnId="{D54533FA-F202-4CC1-BD5C-7DBDAD315CD1}">
      <dgm:prSet/>
      <dgm:spPr/>
      <dgm:t>
        <a:bodyPr/>
        <a:lstStyle/>
        <a:p>
          <a:endParaRPr lang="it-IT"/>
        </a:p>
      </dgm:t>
    </dgm:pt>
    <dgm:pt modelId="{EF92C2B3-7B2F-4462-ABFE-B25A86943636}" type="sibTrans" cxnId="{D54533FA-F202-4CC1-BD5C-7DBDAD315CD1}">
      <dgm:prSet/>
      <dgm:spPr/>
      <dgm:t>
        <a:bodyPr/>
        <a:lstStyle/>
        <a:p>
          <a:endParaRPr lang="it-IT"/>
        </a:p>
      </dgm:t>
    </dgm:pt>
    <dgm:pt modelId="{1A799F79-6A37-4B05-A713-52338D13D15F}">
      <dgm:prSet/>
      <dgm:spPr/>
      <dgm:t>
        <a:bodyPr/>
        <a:lstStyle/>
        <a:p>
          <a:r>
            <a:rPr lang="it-IT" b="1" dirty="0"/>
            <a:t>1948</a:t>
          </a:r>
        </a:p>
      </dgm:t>
    </dgm:pt>
    <dgm:pt modelId="{11C3BBCF-DEB1-43A3-8DD0-EF0A40F91A03}" type="parTrans" cxnId="{D920AE5F-DF5F-4CD4-903E-26E3C69845DE}">
      <dgm:prSet/>
      <dgm:spPr/>
      <dgm:t>
        <a:bodyPr/>
        <a:lstStyle/>
        <a:p>
          <a:endParaRPr lang="it-IT"/>
        </a:p>
      </dgm:t>
    </dgm:pt>
    <dgm:pt modelId="{7F93805F-60F5-4DF9-8C40-69CBB97C80B6}" type="sibTrans" cxnId="{D920AE5F-DF5F-4CD4-903E-26E3C69845DE}">
      <dgm:prSet/>
      <dgm:spPr/>
      <dgm:t>
        <a:bodyPr/>
        <a:lstStyle/>
        <a:p>
          <a:endParaRPr lang="it-IT"/>
        </a:p>
      </dgm:t>
    </dgm:pt>
    <dgm:pt modelId="{1A013767-FABC-4788-B518-633952CFAABE}">
      <dgm:prSet/>
      <dgm:spPr/>
      <dgm:t>
        <a:bodyPr/>
        <a:lstStyle/>
        <a:p>
          <a:r>
            <a:rPr lang="it-IT" b="1" dirty="0"/>
            <a:t>1986</a:t>
          </a:r>
        </a:p>
      </dgm:t>
    </dgm:pt>
    <dgm:pt modelId="{AC127EAB-2CB5-4852-8C84-01C1A539A2BC}" type="parTrans" cxnId="{108D8698-48C0-4D4D-91CE-06A3BDB1BF17}">
      <dgm:prSet/>
      <dgm:spPr/>
      <dgm:t>
        <a:bodyPr/>
        <a:lstStyle/>
        <a:p>
          <a:endParaRPr lang="it-IT"/>
        </a:p>
      </dgm:t>
    </dgm:pt>
    <dgm:pt modelId="{2DE04B3C-D94C-4EC4-BBFF-5E0D01A1B32F}" type="sibTrans" cxnId="{108D8698-48C0-4D4D-91CE-06A3BDB1BF17}">
      <dgm:prSet/>
      <dgm:spPr/>
      <dgm:t>
        <a:bodyPr/>
        <a:lstStyle/>
        <a:p>
          <a:endParaRPr lang="it-IT"/>
        </a:p>
      </dgm:t>
    </dgm:pt>
    <dgm:pt modelId="{E34DA3DF-D7F9-4ECF-BBF9-FB456600A90E}">
      <dgm:prSet/>
      <dgm:spPr/>
      <dgm:t>
        <a:bodyPr/>
        <a:lstStyle/>
        <a:p>
          <a:r>
            <a:rPr lang="it-IT" b="1" dirty="0"/>
            <a:t>Oggi</a:t>
          </a:r>
        </a:p>
      </dgm:t>
    </dgm:pt>
    <dgm:pt modelId="{1B25FDB9-C44B-41BF-966C-82E5A4D46D9C}" type="parTrans" cxnId="{467046D6-BF34-4C58-9AC6-030E1F3A7EBB}">
      <dgm:prSet/>
      <dgm:spPr/>
      <dgm:t>
        <a:bodyPr/>
        <a:lstStyle/>
        <a:p>
          <a:endParaRPr lang="it-IT"/>
        </a:p>
      </dgm:t>
    </dgm:pt>
    <dgm:pt modelId="{DD34A3F5-AF31-4165-8BDB-351E7032AFC3}" type="sibTrans" cxnId="{467046D6-BF34-4C58-9AC6-030E1F3A7EBB}">
      <dgm:prSet/>
      <dgm:spPr/>
      <dgm:t>
        <a:bodyPr/>
        <a:lstStyle/>
        <a:p>
          <a:endParaRPr lang="it-IT"/>
        </a:p>
      </dgm:t>
    </dgm:pt>
    <dgm:pt modelId="{3207153F-F73E-45A2-A052-045797D0E564}" type="pres">
      <dgm:prSet presAssocID="{3EDD055C-0115-476F-B8B0-13A95ED4E8D2}" presName="Name0" presStyleCnt="0">
        <dgm:presLayoutVars>
          <dgm:dir/>
          <dgm:resizeHandles val="exact"/>
        </dgm:presLayoutVars>
      </dgm:prSet>
      <dgm:spPr/>
    </dgm:pt>
    <dgm:pt modelId="{430E7173-30FF-4D2F-8B3C-110F7F4C1A85}" type="pres">
      <dgm:prSet presAssocID="{72726B42-3077-4750-A9AF-AC734D5BB44D}" presName="parTxOnly" presStyleLbl="node1" presStyleIdx="0" presStyleCnt="7">
        <dgm:presLayoutVars>
          <dgm:bulletEnabled val="1"/>
        </dgm:presLayoutVars>
      </dgm:prSet>
      <dgm:spPr/>
    </dgm:pt>
    <dgm:pt modelId="{B96DF4F9-0DF5-4872-B07C-3EF0B4E2938A}" type="pres">
      <dgm:prSet presAssocID="{DF018D72-956B-42B6-B7B5-3FE4FB89E1FE}" presName="parSpace" presStyleCnt="0"/>
      <dgm:spPr/>
    </dgm:pt>
    <dgm:pt modelId="{64F4DC68-B3CD-4075-94AB-FE4EC4AD5AB8}" type="pres">
      <dgm:prSet presAssocID="{E88AA1C9-13B7-4B78-80A7-03981F2B6F3A}" presName="parTxOnly" presStyleLbl="node1" presStyleIdx="1" presStyleCnt="7">
        <dgm:presLayoutVars>
          <dgm:bulletEnabled val="1"/>
        </dgm:presLayoutVars>
      </dgm:prSet>
      <dgm:spPr/>
    </dgm:pt>
    <dgm:pt modelId="{AEB46238-756F-41BD-ABDB-8142DFBD46FE}" type="pres">
      <dgm:prSet presAssocID="{2C46522C-4863-4502-9DEC-EEE8FA1E7F67}" presName="parSpace" presStyleCnt="0"/>
      <dgm:spPr/>
    </dgm:pt>
    <dgm:pt modelId="{6A3C433C-301E-4D82-B76F-08455947F9C1}" type="pres">
      <dgm:prSet presAssocID="{0ECDCA1C-D059-4038-A4F7-F737E7F15AD9}" presName="parTxOnly" presStyleLbl="node1" presStyleIdx="2" presStyleCnt="7">
        <dgm:presLayoutVars>
          <dgm:bulletEnabled val="1"/>
        </dgm:presLayoutVars>
      </dgm:prSet>
      <dgm:spPr/>
    </dgm:pt>
    <dgm:pt modelId="{78ED9CFE-FD1B-4899-814C-2FB15FE3CA02}" type="pres">
      <dgm:prSet presAssocID="{D615DDAC-702E-47A1-9DA9-540234304190}" presName="parSpace" presStyleCnt="0"/>
      <dgm:spPr/>
    </dgm:pt>
    <dgm:pt modelId="{15A3255C-9FC2-4493-B6A2-187AC250A587}" type="pres">
      <dgm:prSet presAssocID="{2340F87E-61A9-4DC8-99DE-4293FBF2B5AE}" presName="parTxOnly" presStyleLbl="node1" presStyleIdx="3" presStyleCnt="7">
        <dgm:presLayoutVars>
          <dgm:bulletEnabled val="1"/>
        </dgm:presLayoutVars>
      </dgm:prSet>
      <dgm:spPr/>
    </dgm:pt>
    <dgm:pt modelId="{355117A1-92F3-4852-91DC-859C22BCE9D2}" type="pres">
      <dgm:prSet presAssocID="{EF92C2B3-7B2F-4462-ABFE-B25A86943636}" presName="parSpace" presStyleCnt="0"/>
      <dgm:spPr/>
    </dgm:pt>
    <dgm:pt modelId="{C39864AB-AC0A-4C53-891F-C63C11F3ECB4}" type="pres">
      <dgm:prSet presAssocID="{1A799F79-6A37-4B05-A713-52338D13D15F}" presName="parTxOnly" presStyleLbl="node1" presStyleIdx="4" presStyleCnt="7">
        <dgm:presLayoutVars>
          <dgm:bulletEnabled val="1"/>
        </dgm:presLayoutVars>
      </dgm:prSet>
      <dgm:spPr/>
    </dgm:pt>
    <dgm:pt modelId="{BE36FFA9-CB7A-425E-9CED-3D96F5037F6C}" type="pres">
      <dgm:prSet presAssocID="{7F93805F-60F5-4DF9-8C40-69CBB97C80B6}" presName="parSpace" presStyleCnt="0"/>
      <dgm:spPr/>
    </dgm:pt>
    <dgm:pt modelId="{B722D2AA-4516-4289-A9CF-B02F94CA57C1}" type="pres">
      <dgm:prSet presAssocID="{1A013767-FABC-4788-B518-633952CFAABE}" presName="parTxOnly" presStyleLbl="node1" presStyleIdx="5" presStyleCnt="7">
        <dgm:presLayoutVars>
          <dgm:bulletEnabled val="1"/>
        </dgm:presLayoutVars>
      </dgm:prSet>
      <dgm:spPr/>
    </dgm:pt>
    <dgm:pt modelId="{771E20FB-9244-42FF-81A4-2CA560EF1836}" type="pres">
      <dgm:prSet presAssocID="{2DE04B3C-D94C-4EC4-BBFF-5E0D01A1B32F}" presName="parSpace" presStyleCnt="0"/>
      <dgm:spPr/>
    </dgm:pt>
    <dgm:pt modelId="{9C9C6D21-B8B5-473D-A452-62035DA912B7}" type="pres">
      <dgm:prSet presAssocID="{E34DA3DF-D7F9-4ECF-BBF9-FB456600A90E}" presName="parTxOnly" presStyleLbl="node1" presStyleIdx="6" presStyleCnt="7">
        <dgm:presLayoutVars>
          <dgm:bulletEnabled val="1"/>
        </dgm:presLayoutVars>
      </dgm:prSet>
      <dgm:spPr/>
    </dgm:pt>
  </dgm:ptLst>
  <dgm:cxnLst>
    <dgm:cxn modelId="{3B151506-A340-4157-826E-2E4ABE0A3091}" srcId="{3EDD055C-0115-476F-B8B0-13A95ED4E8D2}" destId="{E88AA1C9-13B7-4B78-80A7-03981F2B6F3A}" srcOrd="1" destOrd="0" parTransId="{FE359730-54D5-4139-9740-839DD9389E12}" sibTransId="{2C46522C-4863-4502-9DEC-EEE8FA1E7F67}"/>
    <dgm:cxn modelId="{B80E0D25-6679-49C8-8F81-2D1FB2F53999}" type="presOf" srcId="{0ECDCA1C-D059-4038-A4F7-F737E7F15AD9}" destId="{6A3C433C-301E-4D82-B76F-08455947F9C1}" srcOrd="0" destOrd="0" presId="urn:microsoft.com/office/officeart/2005/8/layout/hChevron3"/>
    <dgm:cxn modelId="{F6471136-E605-453D-93FB-D2F7D2861895}" srcId="{3EDD055C-0115-476F-B8B0-13A95ED4E8D2}" destId="{72726B42-3077-4750-A9AF-AC734D5BB44D}" srcOrd="0" destOrd="0" parTransId="{C0BEE176-DEE5-4929-A321-23AAEC5826C7}" sibTransId="{DF018D72-956B-42B6-B7B5-3FE4FB89E1FE}"/>
    <dgm:cxn modelId="{0AF45637-37D6-44B7-8326-AE0F6B3CDBA0}" type="presOf" srcId="{1A799F79-6A37-4B05-A713-52338D13D15F}" destId="{C39864AB-AC0A-4C53-891F-C63C11F3ECB4}" srcOrd="0" destOrd="0" presId="urn:microsoft.com/office/officeart/2005/8/layout/hChevron3"/>
    <dgm:cxn modelId="{EDE4CA38-F3A5-4186-ADBB-112FD2009620}" type="presOf" srcId="{2340F87E-61A9-4DC8-99DE-4293FBF2B5AE}" destId="{15A3255C-9FC2-4493-B6A2-187AC250A587}" srcOrd="0" destOrd="0" presId="urn:microsoft.com/office/officeart/2005/8/layout/hChevron3"/>
    <dgm:cxn modelId="{D920AE5F-DF5F-4CD4-903E-26E3C69845DE}" srcId="{3EDD055C-0115-476F-B8B0-13A95ED4E8D2}" destId="{1A799F79-6A37-4B05-A713-52338D13D15F}" srcOrd="4" destOrd="0" parTransId="{11C3BBCF-DEB1-43A3-8DD0-EF0A40F91A03}" sibTransId="{7F93805F-60F5-4DF9-8C40-69CBB97C80B6}"/>
    <dgm:cxn modelId="{36A8C771-6D06-459F-AD3E-43C6B2A26CEC}" type="presOf" srcId="{72726B42-3077-4750-A9AF-AC734D5BB44D}" destId="{430E7173-30FF-4D2F-8B3C-110F7F4C1A85}" srcOrd="0" destOrd="0" presId="urn:microsoft.com/office/officeart/2005/8/layout/hChevron3"/>
    <dgm:cxn modelId="{AA0A7091-DDFE-4464-93D5-2A74A41DE549}" type="presOf" srcId="{E88AA1C9-13B7-4B78-80A7-03981F2B6F3A}" destId="{64F4DC68-B3CD-4075-94AB-FE4EC4AD5AB8}" srcOrd="0" destOrd="0" presId="urn:microsoft.com/office/officeart/2005/8/layout/hChevron3"/>
    <dgm:cxn modelId="{5D1BDD96-C626-4255-AE58-6DFCFB24BE81}" srcId="{3EDD055C-0115-476F-B8B0-13A95ED4E8D2}" destId="{0ECDCA1C-D059-4038-A4F7-F737E7F15AD9}" srcOrd="2" destOrd="0" parTransId="{39A9A7F6-7DED-4E06-9F74-7CE6A7FF9BED}" sibTransId="{D615DDAC-702E-47A1-9DA9-540234304190}"/>
    <dgm:cxn modelId="{108D8698-48C0-4D4D-91CE-06A3BDB1BF17}" srcId="{3EDD055C-0115-476F-B8B0-13A95ED4E8D2}" destId="{1A013767-FABC-4788-B518-633952CFAABE}" srcOrd="5" destOrd="0" parTransId="{AC127EAB-2CB5-4852-8C84-01C1A539A2BC}" sibTransId="{2DE04B3C-D94C-4EC4-BBFF-5E0D01A1B32F}"/>
    <dgm:cxn modelId="{4354A8A2-2C86-4E93-A5E8-505F35532294}" type="presOf" srcId="{3EDD055C-0115-476F-B8B0-13A95ED4E8D2}" destId="{3207153F-F73E-45A2-A052-045797D0E564}" srcOrd="0" destOrd="0" presId="urn:microsoft.com/office/officeart/2005/8/layout/hChevron3"/>
    <dgm:cxn modelId="{3CBDC1A5-4E9C-4A98-9434-6B777F501516}" type="presOf" srcId="{1A013767-FABC-4788-B518-633952CFAABE}" destId="{B722D2AA-4516-4289-A9CF-B02F94CA57C1}" srcOrd="0" destOrd="0" presId="urn:microsoft.com/office/officeart/2005/8/layout/hChevron3"/>
    <dgm:cxn modelId="{C6B669C4-2AE6-46FE-8500-1DFABF2CAEC8}" type="presOf" srcId="{E34DA3DF-D7F9-4ECF-BBF9-FB456600A90E}" destId="{9C9C6D21-B8B5-473D-A452-62035DA912B7}" srcOrd="0" destOrd="0" presId="urn:microsoft.com/office/officeart/2005/8/layout/hChevron3"/>
    <dgm:cxn modelId="{467046D6-BF34-4C58-9AC6-030E1F3A7EBB}" srcId="{3EDD055C-0115-476F-B8B0-13A95ED4E8D2}" destId="{E34DA3DF-D7F9-4ECF-BBF9-FB456600A90E}" srcOrd="6" destOrd="0" parTransId="{1B25FDB9-C44B-41BF-966C-82E5A4D46D9C}" sibTransId="{DD34A3F5-AF31-4165-8BDB-351E7032AFC3}"/>
    <dgm:cxn modelId="{D54533FA-F202-4CC1-BD5C-7DBDAD315CD1}" srcId="{3EDD055C-0115-476F-B8B0-13A95ED4E8D2}" destId="{2340F87E-61A9-4DC8-99DE-4293FBF2B5AE}" srcOrd="3" destOrd="0" parTransId="{82E18156-A117-4C1B-B92D-A4676745C918}" sibTransId="{EF92C2B3-7B2F-4462-ABFE-B25A86943636}"/>
    <dgm:cxn modelId="{48607D8F-8CDB-4D82-950D-8158D5C4644F}" type="presParOf" srcId="{3207153F-F73E-45A2-A052-045797D0E564}" destId="{430E7173-30FF-4D2F-8B3C-110F7F4C1A85}" srcOrd="0" destOrd="0" presId="urn:microsoft.com/office/officeart/2005/8/layout/hChevron3"/>
    <dgm:cxn modelId="{50124392-58C6-4477-BC8E-7F8A619A66FB}" type="presParOf" srcId="{3207153F-F73E-45A2-A052-045797D0E564}" destId="{B96DF4F9-0DF5-4872-B07C-3EF0B4E2938A}" srcOrd="1" destOrd="0" presId="urn:microsoft.com/office/officeart/2005/8/layout/hChevron3"/>
    <dgm:cxn modelId="{FDEB955F-722A-484C-B481-18A5CFEFD90E}" type="presParOf" srcId="{3207153F-F73E-45A2-A052-045797D0E564}" destId="{64F4DC68-B3CD-4075-94AB-FE4EC4AD5AB8}" srcOrd="2" destOrd="0" presId="urn:microsoft.com/office/officeart/2005/8/layout/hChevron3"/>
    <dgm:cxn modelId="{FB355634-D08D-4C57-9235-7D5CE23C93EE}" type="presParOf" srcId="{3207153F-F73E-45A2-A052-045797D0E564}" destId="{AEB46238-756F-41BD-ABDB-8142DFBD46FE}" srcOrd="3" destOrd="0" presId="urn:microsoft.com/office/officeart/2005/8/layout/hChevron3"/>
    <dgm:cxn modelId="{AFAFCA81-0AB8-4257-B967-AF7373C969D1}" type="presParOf" srcId="{3207153F-F73E-45A2-A052-045797D0E564}" destId="{6A3C433C-301E-4D82-B76F-08455947F9C1}" srcOrd="4" destOrd="0" presId="urn:microsoft.com/office/officeart/2005/8/layout/hChevron3"/>
    <dgm:cxn modelId="{5572846F-2DDE-40F4-9A25-D88D35DEFBDB}" type="presParOf" srcId="{3207153F-F73E-45A2-A052-045797D0E564}" destId="{78ED9CFE-FD1B-4899-814C-2FB15FE3CA02}" srcOrd="5" destOrd="0" presId="urn:microsoft.com/office/officeart/2005/8/layout/hChevron3"/>
    <dgm:cxn modelId="{45FF5C99-020A-435A-8E4F-3B5E4E4A1E9D}" type="presParOf" srcId="{3207153F-F73E-45A2-A052-045797D0E564}" destId="{15A3255C-9FC2-4493-B6A2-187AC250A587}" srcOrd="6" destOrd="0" presId="urn:microsoft.com/office/officeart/2005/8/layout/hChevron3"/>
    <dgm:cxn modelId="{304726A0-390F-4A9C-BA0B-CF5007B0073A}" type="presParOf" srcId="{3207153F-F73E-45A2-A052-045797D0E564}" destId="{355117A1-92F3-4852-91DC-859C22BCE9D2}" srcOrd="7" destOrd="0" presId="urn:microsoft.com/office/officeart/2005/8/layout/hChevron3"/>
    <dgm:cxn modelId="{C9AEE428-B547-44C2-A5F5-0D314F7134BA}" type="presParOf" srcId="{3207153F-F73E-45A2-A052-045797D0E564}" destId="{C39864AB-AC0A-4C53-891F-C63C11F3ECB4}" srcOrd="8" destOrd="0" presId="urn:microsoft.com/office/officeart/2005/8/layout/hChevron3"/>
    <dgm:cxn modelId="{5F3BE6D3-4CAC-48EE-BEEB-757C8A3F1563}" type="presParOf" srcId="{3207153F-F73E-45A2-A052-045797D0E564}" destId="{BE36FFA9-CB7A-425E-9CED-3D96F5037F6C}" srcOrd="9" destOrd="0" presId="urn:microsoft.com/office/officeart/2005/8/layout/hChevron3"/>
    <dgm:cxn modelId="{3E389D03-5994-40B8-B697-2B0D6A4DFCDE}" type="presParOf" srcId="{3207153F-F73E-45A2-A052-045797D0E564}" destId="{B722D2AA-4516-4289-A9CF-B02F94CA57C1}" srcOrd="10" destOrd="0" presId="urn:microsoft.com/office/officeart/2005/8/layout/hChevron3"/>
    <dgm:cxn modelId="{E795E8FE-0020-404C-B8CA-8C95B7BFA2C9}" type="presParOf" srcId="{3207153F-F73E-45A2-A052-045797D0E564}" destId="{771E20FB-9244-42FF-81A4-2CA560EF1836}" srcOrd="11" destOrd="0" presId="urn:microsoft.com/office/officeart/2005/8/layout/hChevron3"/>
    <dgm:cxn modelId="{8B02FD9E-6315-45FC-8732-F5EE6D1608B4}" type="presParOf" srcId="{3207153F-F73E-45A2-A052-045797D0E564}" destId="{9C9C6D21-B8B5-473D-A452-62035DA912B7}" srcOrd="12" destOrd="0" presId="urn:microsoft.com/office/officeart/2005/8/layout/hChevron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D4893834-A96B-458F-892A-FC141F372DC0}" type="doc">
      <dgm:prSet loTypeId="urn:microsoft.com/office/officeart/2005/8/layout/vList2" loCatId="list" qsTypeId="urn:microsoft.com/office/officeart/2005/8/quickstyle/simple1" qsCatId="simple" csTypeId="urn:microsoft.com/office/officeart/2005/8/colors/colorful3" csCatId="colorful" phldr="1"/>
      <dgm:spPr/>
    </dgm:pt>
    <dgm:pt modelId="{F2E88448-A726-42CF-A481-772AE82DC97A}">
      <dgm:prSet phldrT="[Testo]" custT="1"/>
      <dgm:spPr/>
      <dgm:t>
        <a:bodyPr/>
        <a:lstStyle/>
        <a:p>
          <a:r>
            <a:rPr lang="it-IT" sz="2000" dirty="0"/>
            <a:t>efficacia e appropriatezza</a:t>
          </a:r>
        </a:p>
      </dgm:t>
    </dgm:pt>
    <dgm:pt modelId="{714466DE-F65C-4AA1-9F88-3F607C1C337E}" type="parTrans" cxnId="{92B8BEFD-AA85-4C27-A472-F0A6F0C7D8E3}">
      <dgm:prSet/>
      <dgm:spPr/>
      <dgm:t>
        <a:bodyPr/>
        <a:lstStyle/>
        <a:p>
          <a:endParaRPr lang="it-IT"/>
        </a:p>
      </dgm:t>
    </dgm:pt>
    <dgm:pt modelId="{9A401692-FED2-4692-9FFC-BBB73D30329D}" type="sibTrans" cxnId="{92B8BEFD-AA85-4C27-A472-F0A6F0C7D8E3}">
      <dgm:prSet/>
      <dgm:spPr/>
      <dgm:t>
        <a:bodyPr/>
        <a:lstStyle/>
        <a:p>
          <a:endParaRPr lang="it-IT"/>
        </a:p>
      </dgm:t>
    </dgm:pt>
    <dgm:pt modelId="{9EF7A633-24D8-4C0D-8DCC-8F5541D82280}">
      <dgm:prSet custT="1"/>
      <dgm:spPr/>
      <dgm:t>
        <a:bodyPr/>
        <a:lstStyle/>
        <a:p>
          <a:r>
            <a:rPr lang="it-IT" sz="2000" dirty="0"/>
            <a:t>efficienza e produttività</a:t>
          </a:r>
        </a:p>
      </dgm:t>
    </dgm:pt>
    <dgm:pt modelId="{E4AF1ACF-811F-4E38-828A-61A3B2566111}" type="parTrans" cxnId="{1AAC829E-58A3-4368-9D04-3E16019D6BE4}">
      <dgm:prSet/>
      <dgm:spPr/>
      <dgm:t>
        <a:bodyPr/>
        <a:lstStyle/>
        <a:p>
          <a:endParaRPr lang="it-IT"/>
        </a:p>
      </dgm:t>
    </dgm:pt>
    <dgm:pt modelId="{0D633C96-79EB-4B40-9E48-272F906769D6}" type="sibTrans" cxnId="{1AAC829E-58A3-4368-9D04-3E16019D6BE4}">
      <dgm:prSet/>
      <dgm:spPr/>
      <dgm:t>
        <a:bodyPr/>
        <a:lstStyle/>
        <a:p>
          <a:endParaRPr lang="it-IT"/>
        </a:p>
      </dgm:t>
    </dgm:pt>
    <dgm:pt modelId="{4D4A4102-3308-41AC-BB25-C5203152DAC2}">
      <dgm:prSet custT="1"/>
      <dgm:spPr/>
      <dgm:t>
        <a:bodyPr/>
        <a:lstStyle/>
        <a:p>
          <a:r>
            <a:rPr lang="it-IT" sz="2000" dirty="0"/>
            <a:t>equità nel finanziamento e nell’accesso</a:t>
          </a:r>
        </a:p>
      </dgm:t>
    </dgm:pt>
    <dgm:pt modelId="{9E7C2233-BDF7-40D9-8DFB-93C15B96ED8E}" type="parTrans" cxnId="{8441B4FC-AE1D-4D65-8FC4-E4EFEAD9B0A7}">
      <dgm:prSet/>
      <dgm:spPr/>
      <dgm:t>
        <a:bodyPr/>
        <a:lstStyle/>
        <a:p>
          <a:endParaRPr lang="it-IT"/>
        </a:p>
      </dgm:t>
    </dgm:pt>
    <dgm:pt modelId="{BC93C0E3-68A3-432C-B39F-D3CB65BD6CBE}" type="sibTrans" cxnId="{8441B4FC-AE1D-4D65-8FC4-E4EFEAD9B0A7}">
      <dgm:prSet/>
      <dgm:spPr/>
      <dgm:t>
        <a:bodyPr/>
        <a:lstStyle/>
        <a:p>
          <a:endParaRPr lang="it-IT"/>
        </a:p>
      </dgm:t>
    </dgm:pt>
    <dgm:pt modelId="{D6557A19-DAB2-4CA9-BD34-F7AEEF6348FD}">
      <dgm:prSet custT="1"/>
      <dgm:spPr/>
      <dgm:t>
        <a:bodyPr/>
        <a:lstStyle/>
        <a:p>
          <a:r>
            <a:rPr lang="it-IT" sz="2000" dirty="0"/>
            <a:t>adeguata risposta alle richieste dei pazienti</a:t>
          </a:r>
        </a:p>
      </dgm:t>
    </dgm:pt>
    <dgm:pt modelId="{11EC71A3-595E-40C9-BD61-4F68FF6269A5}" type="parTrans" cxnId="{7FA18833-5B49-42E2-BAD8-6C1F4B44BD49}">
      <dgm:prSet/>
      <dgm:spPr/>
      <dgm:t>
        <a:bodyPr/>
        <a:lstStyle/>
        <a:p>
          <a:endParaRPr lang="it-IT"/>
        </a:p>
      </dgm:t>
    </dgm:pt>
    <dgm:pt modelId="{A8060EE6-48AC-4FFE-993F-53768F16F25F}" type="sibTrans" cxnId="{7FA18833-5B49-42E2-BAD8-6C1F4B44BD49}">
      <dgm:prSet/>
      <dgm:spPr/>
      <dgm:t>
        <a:bodyPr/>
        <a:lstStyle/>
        <a:p>
          <a:endParaRPr lang="it-IT"/>
        </a:p>
      </dgm:t>
    </dgm:pt>
    <dgm:pt modelId="{56469E11-B0A6-477D-AEBD-7805D15225E0}" type="pres">
      <dgm:prSet presAssocID="{D4893834-A96B-458F-892A-FC141F372DC0}" presName="linear" presStyleCnt="0">
        <dgm:presLayoutVars>
          <dgm:animLvl val="lvl"/>
          <dgm:resizeHandles val="exact"/>
        </dgm:presLayoutVars>
      </dgm:prSet>
      <dgm:spPr/>
    </dgm:pt>
    <dgm:pt modelId="{A9262D69-905E-4CED-B7E3-AA8CC988F456}" type="pres">
      <dgm:prSet presAssocID="{9EF7A633-24D8-4C0D-8DCC-8F5541D82280}" presName="parentText" presStyleLbl="node1" presStyleIdx="0" presStyleCnt="4">
        <dgm:presLayoutVars>
          <dgm:chMax val="0"/>
          <dgm:bulletEnabled val="1"/>
        </dgm:presLayoutVars>
      </dgm:prSet>
      <dgm:spPr/>
    </dgm:pt>
    <dgm:pt modelId="{1ABE0B84-FD82-4358-BBFD-9F0ABB7D4E30}" type="pres">
      <dgm:prSet presAssocID="{0D633C96-79EB-4B40-9E48-272F906769D6}" presName="spacer" presStyleCnt="0"/>
      <dgm:spPr/>
    </dgm:pt>
    <dgm:pt modelId="{38927C38-155F-4029-98DC-094B9F74F5E8}" type="pres">
      <dgm:prSet presAssocID="{F2E88448-A726-42CF-A481-772AE82DC97A}" presName="parentText" presStyleLbl="node1" presStyleIdx="1" presStyleCnt="4">
        <dgm:presLayoutVars>
          <dgm:chMax val="0"/>
          <dgm:bulletEnabled val="1"/>
        </dgm:presLayoutVars>
      </dgm:prSet>
      <dgm:spPr/>
    </dgm:pt>
    <dgm:pt modelId="{002D14E6-DB27-4D91-A390-8EA682DBF120}" type="pres">
      <dgm:prSet presAssocID="{9A401692-FED2-4692-9FFC-BBB73D30329D}" presName="spacer" presStyleCnt="0"/>
      <dgm:spPr/>
    </dgm:pt>
    <dgm:pt modelId="{C236D010-15BF-4A11-ADBD-179ADEA9EC7C}" type="pres">
      <dgm:prSet presAssocID="{4D4A4102-3308-41AC-BB25-C5203152DAC2}" presName="parentText" presStyleLbl="node1" presStyleIdx="2" presStyleCnt="4">
        <dgm:presLayoutVars>
          <dgm:chMax val="0"/>
          <dgm:bulletEnabled val="1"/>
        </dgm:presLayoutVars>
      </dgm:prSet>
      <dgm:spPr/>
    </dgm:pt>
    <dgm:pt modelId="{810F9B8A-D76C-4B98-A7B5-7F27E05CF0B4}" type="pres">
      <dgm:prSet presAssocID="{BC93C0E3-68A3-432C-B39F-D3CB65BD6CBE}" presName="spacer" presStyleCnt="0"/>
      <dgm:spPr/>
    </dgm:pt>
    <dgm:pt modelId="{B9416274-B38C-4686-BE0C-C2C8E010B781}" type="pres">
      <dgm:prSet presAssocID="{D6557A19-DAB2-4CA9-BD34-F7AEEF6348FD}" presName="parentText" presStyleLbl="node1" presStyleIdx="3" presStyleCnt="4">
        <dgm:presLayoutVars>
          <dgm:chMax val="0"/>
          <dgm:bulletEnabled val="1"/>
        </dgm:presLayoutVars>
      </dgm:prSet>
      <dgm:spPr/>
    </dgm:pt>
  </dgm:ptLst>
  <dgm:cxnLst>
    <dgm:cxn modelId="{A93BD107-CE63-439D-B2F4-77A4DDA07722}" type="presOf" srcId="{D6557A19-DAB2-4CA9-BD34-F7AEEF6348FD}" destId="{B9416274-B38C-4686-BE0C-C2C8E010B781}" srcOrd="0" destOrd="0" presId="urn:microsoft.com/office/officeart/2005/8/layout/vList2"/>
    <dgm:cxn modelId="{50105328-C454-4EF7-A162-E5355C07C6EF}" type="presOf" srcId="{9EF7A633-24D8-4C0D-8DCC-8F5541D82280}" destId="{A9262D69-905E-4CED-B7E3-AA8CC988F456}" srcOrd="0" destOrd="0" presId="urn:microsoft.com/office/officeart/2005/8/layout/vList2"/>
    <dgm:cxn modelId="{7FA18833-5B49-42E2-BAD8-6C1F4B44BD49}" srcId="{D4893834-A96B-458F-892A-FC141F372DC0}" destId="{D6557A19-DAB2-4CA9-BD34-F7AEEF6348FD}" srcOrd="3" destOrd="0" parTransId="{11EC71A3-595E-40C9-BD61-4F68FF6269A5}" sibTransId="{A8060EE6-48AC-4FFE-993F-53768F16F25F}"/>
    <dgm:cxn modelId="{CFA3B06A-D1D3-4B68-89F9-AA15C6C4EE7E}" type="presOf" srcId="{F2E88448-A726-42CF-A481-772AE82DC97A}" destId="{38927C38-155F-4029-98DC-094B9F74F5E8}" srcOrd="0" destOrd="0" presId="urn:microsoft.com/office/officeart/2005/8/layout/vList2"/>
    <dgm:cxn modelId="{C2FEEA7E-AB4B-4170-9FC9-1A5F875A4660}" type="presOf" srcId="{D4893834-A96B-458F-892A-FC141F372DC0}" destId="{56469E11-B0A6-477D-AEBD-7805D15225E0}" srcOrd="0" destOrd="0" presId="urn:microsoft.com/office/officeart/2005/8/layout/vList2"/>
    <dgm:cxn modelId="{1AAC829E-58A3-4368-9D04-3E16019D6BE4}" srcId="{D4893834-A96B-458F-892A-FC141F372DC0}" destId="{9EF7A633-24D8-4C0D-8DCC-8F5541D82280}" srcOrd="0" destOrd="0" parTransId="{E4AF1ACF-811F-4E38-828A-61A3B2566111}" sibTransId="{0D633C96-79EB-4B40-9E48-272F906769D6}"/>
    <dgm:cxn modelId="{B33180F0-1A08-4804-A0A6-75ADF05536FC}" type="presOf" srcId="{4D4A4102-3308-41AC-BB25-C5203152DAC2}" destId="{C236D010-15BF-4A11-ADBD-179ADEA9EC7C}" srcOrd="0" destOrd="0" presId="urn:microsoft.com/office/officeart/2005/8/layout/vList2"/>
    <dgm:cxn modelId="{8441B4FC-AE1D-4D65-8FC4-E4EFEAD9B0A7}" srcId="{D4893834-A96B-458F-892A-FC141F372DC0}" destId="{4D4A4102-3308-41AC-BB25-C5203152DAC2}" srcOrd="2" destOrd="0" parTransId="{9E7C2233-BDF7-40D9-8DFB-93C15B96ED8E}" sibTransId="{BC93C0E3-68A3-432C-B39F-D3CB65BD6CBE}"/>
    <dgm:cxn modelId="{92B8BEFD-AA85-4C27-A472-F0A6F0C7D8E3}" srcId="{D4893834-A96B-458F-892A-FC141F372DC0}" destId="{F2E88448-A726-42CF-A481-772AE82DC97A}" srcOrd="1" destOrd="0" parTransId="{714466DE-F65C-4AA1-9F88-3F607C1C337E}" sibTransId="{9A401692-FED2-4692-9FFC-BBB73D30329D}"/>
    <dgm:cxn modelId="{7687D93D-0617-4171-9E26-F9E2B5255563}" type="presParOf" srcId="{56469E11-B0A6-477D-AEBD-7805D15225E0}" destId="{A9262D69-905E-4CED-B7E3-AA8CC988F456}" srcOrd="0" destOrd="0" presId="urn:microsoft.com/office/officeart/2005/8/layout/vList2"/>
    <dgm:cxn modelId="{FE3979FD-C9C4-4A1E-8172-01F8C2D44EF5}" type="presParOf" srcId="{56469E11-B0A6-477D-AEBD-7805D15225E0}" destId="{1ABE0B84-FD82-4358-BBFD-9F0ABB7D4E30}" srcOrd="1" destOrd="0" presId="urn:microsoft.com/office/officeart/2005/8/layout/vList2"/>
    <dgm:cxn modelId="{32C43C03-2E0C-4C97-AAD3-0D8EEBFA16D4}" type="presParOf" srcId="{56469E11-B0A6-477D-AEBD-7805D15225E0}" destId="{38927C38-155F-4029-98DC-094B9F74F5E8}" srcOrd="2" destOrd="0" presId="urn:microsoft.com/office/officeart/2005/8/layout/vList2"/>
    <dgm:cxn modelId="{477657AF-2D75-40CB-9EBB-4E1918EE1CC5}" type="presParOf" srcId="{56469E11-B0A6-477D-AEBD-7805D15225E0}" destId="{002D14E6-DB27-4D91-A390-8EA682DBF120}" srcOrd="3" destOrd="0" presId="urn:microsoft.com/office/officeart/2005/8/layout/vList2"/>
    <dgm:cxn modelId="{6C3ABBE6-5E67-4DF8-9300-8F31A6CBB1C7}" type="presParOf" srcId="{56469E11-B0A6-477D-AEBD-7805D15225E0}" destId="{C236D010-15BF-4A11-ADBD-179ADEA9EC7C}" srcOrd="4" destOrd="0" presId="urn:microsoft.com/office/officeart/2005/8/layout/vList2"/>
    <dgm:cxn modelId="{16DEF660-B6B7-4CCF-B66C-B2F20F0D37B8}" type="presParOf" srcId="{56469E11-B0A6-477D-AEBD-7805D15225E0}" destId="{810F9B8A-D76C-4B98-A7B5-7F27E05CF0B4}" srcOrd="5" destOrd="0" presId="urn:microsoft.com/office/officeart/2005/8/layout/vList2"/>
    <dgm:cxn modelId="{5216715C-0D22-4890-9F55-C88339E1FEA4}" type="presParOf" srcId="{56469E11-B0A6-477D-AEBD-7805D15225E0}" destId="{B9416274-B38C-4686-BE0C-C2C8E010B781}" srcOrd="6"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E1F92277-BC2B-4112-A197-80E8FE594B09}" type="doc">
      <dgm:prSet loTypeId="urn:microsoft.com/office/officeart/2005/8/layout/hProcess9" loCatId="process" qsTypeId="urn:microsoft.com/office/officeart/2005/8/quickstyle/simple1" qsCatId="simple" csTypeId="urn:microsoft.com/office/officeart/2005/8/colors/accent1_2" csCatId="accent1" phldr="1"/>
      <dgm:spPr/>
      <dgm:t>
        <a:bodyPr/>
        <a:lstStyle/>
        <a:p>
          <a:endParaRPr lang="it-IT"/>
        </a:p>
      </dgm:t>
    </dgm:pt>
    <dgm:pt modelId="{52C196E5-5E25-42D0-A502-FB177DC2810E}">
      <dgm:prSet/>
      <dgm:spPr>
        <a:solidFill>
          <a:schemeClr val="accent2">
            <a:lumMod val="60000"/>
            <a:lumOff val="40000"/>
          </a:schemeClr>
        </a:solidFill>
      </dgm:spPr>
      <dgm:t>
        <a:bodyPr/>
        <a:lstStyle/>
        <a:p>
          <a:pPr algn="just"/>
          <a:r>
            <a:rPr lang="it-IT" b="1" dirty="0">
              <a:solidFill>
                <a:schemeClr val="accent2">
                  <a:lumMod val="50000"/>
                </a:schemeClr>
              </a:solidFill>
              <a:latin typeface="+mn-lt"/>
              <a:cs typeface="Arial" panose="020B0604020202020204" pitchFamily="34" charset="0"/>
            </a:rPr>
            <a:t>Passaggio da un Modello Bismarck </a:t>
          </a:r>
          <a:r>
            <a:rPr lang="it-IT" dirty="0">
              <a:solidFill>
                <a:schemeClr val="tx1"/>
              </a:solidFill>
              <a:latin typeface="+mn-lt"/>
              <a:cs typeface="Arial" panose="020B0604020202020204" pitchFamily="34" charset="0"/>
            </a:rPr>
            <a:t>(sistema mutualistico):  modello basato sul principio assicurativo che garantisce la copertura sanitaria in base ai contributi versati. Il sistema è finanziato da contributi obbligatori versati sia dai datori di lavoro che dai dipendenti. I servizi e le prestazioni vengono erogati sia da enti pubblici che privati. </a:t>
          </a:r>
        </a:p>
      </dgm:t>
    </dgm:pt>
    <dgm:pt modelId="{53298032-9ABE-409A-B4E7-B311C178569C}" type="parTrans" cxnId="{5D615F98-F6CF-4E35-BB57-6FC66FB534B5}">
      <dgm:prSet/>
      <dgm:spPr/>
      <dgm:t>
        <a:bodyPr/>
        <a:lstStyle/>
        <a:p>
          <a:endParaRPr lang="it-IT"/>
        </a:p>
      </dgm:t>
    </dgm:pt>
    <dgm:pt modelId="{D5D8674B-39DE-4279-85A6-A2BD9ED9FA55}" type="sibTrans" cxnId="{5D615F98-F6CF-4E35-BB57-6FC66FB534B5}">
      <dgm:prSet/>
      <dgm:spPr/>
      <dgm:t>
        <a:bodyPr/>
        <a:lstStyle/>
        <a:p>
          <a:endParaRPr lang="it-IT"/>
        </a:p>
      </dgm:t>
    </dgm:pt>
    <dgm:pt modelId="{D76DF812-477B-4004-A0A9-F30B26D21529}">
      <dgm:prSet custT="1"/>
      <dgm:spPr>
        <a:solidFill>
          <a:schemeClr val="bg1">
            <a:lumMod val="75000"/>
          </a:schemeClr>
        </a:solidFill>
      </dgm:spPr>
      <dgm:t>
        <a:bodyPr/>
        <a:lstStyle/>
        <a:p>
          <a:pPr algn="just"/>
          <a:r>
            <a:rPr lang="it-IT" sz="1500" b="1" kern="1200" dirty="0">
              <a:solidFill>
                <a:schemeClr val="bg2">
                  <a:lumMod val="10000"/>
                </a:schemeClr>
              </a:solidFill>
              <a:latin typeface="+mn-lt"/>
              <a:cs typeface="Arial" panose="020B0604020202020204" pitchFamily="34" charset="0"/>
            </a:rPr>
            <a:t>A un Modello </a:t>
          </a:r>
          <a:r>
            <a:rPr lang="it-IT" sz="1500" b="1" kern="1200" dirty="0">
              <a:solidFill>
                <a:schemeClr val="bg2">
                  <a:lumMod val="10000"/>
                </a:schemeClr>
              </a:solidFill>
              <a:latin typeface="+mn-lt"/>
              <a:ea typeface="+mn-ea"/>
              <a:cs typeface="Arial" panose="020B0604020202020204" pitchFamily="34" charset="0"/>
            </a:rPr>
            <a:t>Beveridge</a:t>
          </a:r>
          <a:r>
            <a:rPr lang="it-IT" sz="1500" b="1" kern="1200" dirty="0">
              <a:solidFill>
                <a:schemeClr val="bg2">
                  <a:lumMod val="10000"/>
                </a:schemeClr>
              </a:solidFill>
              <a:latin typeface="+mn-lt"/>
              <a:cs typeface="Arial" panose="020B0604020202020204" pitchFamily="34" charset="0"/>
            </a:rPr>
            <a:t> </a:t>
          </a:r>
          <a:r>
            <a:rPr lang="it-IT" sz="1500" kern="1200" dirty="0">
              <a:solidFill>
                <a:schemeClr val="tx1"/>
              </a:solidFill>
              <a:latin typeface="+mn-lt"/>
              <a:cs typeface="Arial" panose="020B0604020202020204" pitchFamily="34" charset="0"/>
            </a:rPr>
            <a:t>(sistema universalistico): modello che garantisce una copertura universale a tutti coloro che risiedono o dimorano nel territorio dello Stato. Questo modello vede come fonte di finanziamento il gettito fiscale pubblico e gli erogatori del servizio sono prevalentemente pubblici.</a:t>
          </a:r>
        </a:p>
      </dgm:t>
    </dgm:pt>
    <dgm:pt modelId="{728772EA-9959-418D-A4F8-6965F57F8F07}" type="parTrans" cxnId="{3F155D3C-1EDC-4017-A451-F6D71DDC3207}">
      <dgm:prSet/>
      <dgm:spPr/>
      <dgm:t>
        <a:bodyPr/>
        <a:lstStyle/>
        <a:p>
          <a:endParaRPr lang="it-IT"/>
        </a:p>
      </dgm:t>
    </dgm:pt>
    <dgm:pt modelId="{CB766476-1E60-4CCD-866D-24BBBEBC8C96}" type="sibTrans" cxnId="{3F155D3C-1EDC-4017-A451-F6D71DDC3207}">
      <dgm:prSet/>
      <dgm:spPr/>
      <dgm:t>
        <a:bodyPr/>
        <a:lstStyle/>
        <a:p>
          <a:endParaRPr lang="it-IT"/>
        </a:p>
      </dgm:t>
    </dgm:pt>
    <dgm:pt modelId="{49A109F8-E380-482C-82B8-47E48FD8038A}" type="pres">
      <dgm:prSet presAssocID="{E1F92277-BC2B-4112-A197-80E8FE594B09}" presName="CompostProcess" presStyleCnt="0">
        <dgm:presLayoutVars>
          <dgm:dir/>
          <dgm:resizeHandles val="exact"/>
        </dgm:presLayoutVars>
      </dgm:prSet>
      <dgm:spPr/>
    </dgm:pt>
    <dgm:pt modelId="{30AA66FA-A106-48C4-8358-BAF54ABBE69E}" type="pres">
      <dgm:prSet presAssocID="{E1F92277-BC2B-4112-A197-80E8FE594B09}" presName="arrow" presStyleLbl="bgShp" presStyleIdx="0" presStyleCnt="1"/>
      <dgm:spPr>
        <a:solidFill>
          <a:schemeClr val="accent6">
            <a:lumMod val="50000"/>
          </a:schemeClr>
        </a:solidFill>
      </dgm:spPr>
    </dgm:pt>
    <dgm:pt modelId="{72FB7F05-42F9-49FD-BB3A-6E36A22955EB}" type="pres">
      <dgm:prSet presAssocID="{E1F92277-BC2B-4112-A197-80E8FE594B09}" presName="linearProcess" presStyleCnt="0"/>
      <dgm:spPr/>
    </dgm:pt>
    <dgm:pt modelId="{0A75E0CD-312C-4CDB-84B6-7F6EEF306E0E}" type="pres">
      <dgm:prSet presAssocID="{52C196E5-5E25-42D0-A502-FB177DC2810E}" presName="textNode" presStyleLbl="node1" presStyleIdx="0" presStyleCnt="2">
        <dgm:presLayoutVars>
          <dgm:bulletEnabled val="1"/>
        </dgm:presLayoutVars>
      </dgm:prSet>
      <dgm:spPr/>
    </dgm:pt>
    <dgm:pt modelId="{132722A4-B306-46FE-80E4-28530100BFBC}" type="pres">
      <dgm:prSet presAssocID="{D5D8674B-39DE-4279-85A6-A2BD9ED9FA55}" presName="sibTrans" presStyleCnt="0"/>
      <dgm:spPr/>
    </dgm:pt>
    <dgm:pt modelId="{08FBAB70-EE02-442B-BC50-83B7E1D80468}" type="pres">
      <dgm:prSet presAssocID="{D76DF812-477B-4004-A0A9-F30B26D21529}" presName="textNode" presStyleLbl="node1" presStyleIdx="1" presStyleCnt="2">
        <dgm:presLayoutVars>
          <dgm:bulletEnabled val="1"/>
        </dgm:presLayoutVars>
      </dgm:prSet>
      <dgm:spPr/>
    </dgm:pt>
  </dgm:ptLst>
  <dgm:cxnLst>
    <dgm:cxn modelId="{3F155D3C-1EDC-4017-A451-F6D71DDC3207}" srcId="{E1F92277-BC2B-4112-A197-80E8FE594B09}" destId="{D76DF812-477B-4004-A0A9-F30B26D21529}" srcOrd="1" destOrd="0" parTransId="{728772EA-9959-418D-A4F8-6965F57F8F07}" sibTransId="{CB766476-1E60-4CCD-866D-24BBBEBC8C96}"/>
    <dgm:cxn modelId="{837AE05F-A490-4300-9E93-EEA36B69F1CB}" type="presOf" srcId="{D76DF812-477B-4004-A0A9-F30B26D21529}" destId="{08FBAB70-EE02-442B-BC50-83B7E1D80468}" srcOrd="0" destOrd="0" presId="urn:microsoft.com/office/officeart/2005/8/layout/hProcess9"/>
    <dgm:cxn modelId="{5D615F98-F6CF-4E35-BB57-6FC66FB534B5}" srcId="{E1F92277-BC2B-4112-A197-80E8FE594B09}" destId="{52C196E5-5E25-42D0-A502-FB177DC2810E}" srcOrd="0" destOrd="0" parTransId="{53298032-9ABE-409A-B4E7-B311C178569C}" sibTransId="{D5D8674B-39DE-4279-85A6-A2BD9ED9FA55}"/>
    <dgm:cxn modelId="{2515B499-9EE4-4B7F-A0EE-99D554C92289}" type="presOf" srcId="{E1F92277-BC2B-4112-A197-80E8FE594B09}" destId="{49A109F8-E380-482C-82B8-47E48FD8038A}" srcOrd="0" destOrd="0" presId="urn:microsoft.com/office/officeart/2005/8/layout/hProcess9"/>
    <dgm:cxn modelId="{3A66ACAC-85D5-4836-BA37-C40A58F657C0}" type="presOf" srcId="{52C196E5-5E25-42D0-A502-FB177DC2810E}" destId="{0A75E0CD-312C-4CDB-84B6-7F6EEF306E0E}" srcOrd="0" destOrd="0" presId="urn:microsoft.com/office/officeart/2005/8/layout/hProcess9"/>
    <dgm:cxn modelId="{16A36631-52F2-44B4-9DC4-CE201E13CEC3}" type="presParOf" srcId="{49A109F8-E380-482C-82B8-47E48FD8038A}" destId="{30AA66FA-A106-48C4-8358-BAF54ABBE69E}" srcOrd="0" destOrd="0" presId="urn:microsoft.com/office/officeart/2005/8/layout/hProcess9"/>
    <dgm:cxn modelId="{0D6658B5-DAFD-4E39-97CB-A3F7EEF137AF}" type="presParOf" srcId="{49A109F8-E380-482C-82B8-47E48FD8038A}" destId="{72FB7F05-42F9-49FD-BB3A-6E36A22955EB}" srcOrd="1" destOrd="0" presId="urn:microsoft.com/office/officeart/2005/8/layout/hProcess9"/>
    <dgm:cxn modelId="{FDF61FAB-31E7-4C82-8418-E93257BB71E8}" type="presParOf" srcId="{72FB7F05-42F9-49FD-BB3A-6E36A22955EB}" destId="{0A75E0CD-312C-4CDB-84B6-7F6EEF306E0E}" srcOrd="0" destOrd="0" presId="urn:microsoft.com/office/officeart/2005/8/layout/hProcess9"/>
    <dgm:cxn modelId="{5ABBF5FB-E566-40FE-AF22-DA509E3EB44B}" type="presParOf" srcId="{72FB7F05-42F9-49FD-BB3A-6E36A22955EB}" destId="{132722A4-B306-46FE-80E4-28530100BFBC}" srcOrd="1" destOrd="0" presId="urn:microsoft.com/office/officeart/2005/8/layout/hProcess9"/>
    <dgm:cxn modelId="{06E2DE81-9191-43E4-828E-BB9FD48D97B8}" type="presParOf" srcId="{72FB7F05-42F9-49FD-BB3A-6E36A22955EB}" destId="{08FBAB70-EE02-442B-BC50-83B7E1D80468}" srcOrd="2" destOrd="0" presId="urn:microsoft.com/office/officeart/2005/8/layout/hProcess9"/>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8D8F557F-D9E9-4F26-90B4-8CE3998324A0}" type="doc">
      <dgm:prSet loTypeId="urn:microsoft.com/office/officeart/2005/8/layout/venn1" loCatId="relationship" qsTypeId="urn:microsoft.com/office/officeart/2005/8/quickstyle/simple1" qsCatId="simple" csTypeId="urn:microsoft.com/office/officeart/2005/8/colors/colorful2" csCatId="colorful" phldr="1"/>
      <dgm:spPr/>
      <dgm:t>
        <a:bodyPr/>
        <a:lstStyle/>
        <a:p>
          <a:endParaRPr lang="it-IT"/>
        </a:p>
      </dgm:t>
    </dgm:pt>
    <dgm:pt modelId="{86E96FB3-7F00-4F9B-8D23-B31682B71864}">
      <dgm:prSet/>
      <dgm:spPr>
        <a:effectLst>
          <a:reflection blurRad="6350" stA="52000" endA="300" endPos="35000" dir="5400000" sy="-100000" algn="bl" rotWithShape="0"/>
        </a:effectLst>
      </dgm:spPr>
      <dgm:t>
        <a:bodyPr/>
        <a:lstStyle/>
        <a:p>
          <a:endParaRPr lang="it-IT" dirty="0"/>
        </a:p>
      </dgm:t>
    </dgm:pt>
    <dgm:pt modelId="{717B60DB-ADAD-4EFF-8FEA-0E4B32D0A8BB}" type="parTrans" cxnId="{B439346D-48C4-47F8-8341-992C482CC85D}">
      <dgm:prSet/>
      <dgm:spPr/>
      <dgm:t>
        <a:bodyPr/>
        <a:lstStyle/>
        <a:p>
          <a:endParaRPr lang="it-IT"/>
        </a:p>
      </dgm:t>
    </dgm:pt>
    <dgm:pt modelId="{773EAD9B-B4AE-490C-8D11-224CA27E18AE}" type="sibTrans" cxnId="{B439346D-48C4-47F8-8341-992C482CC85D}">
      <dgm:prSet/>
      <dgm:spPr/>
      <dgm:t>
        <a:bodyPr/>
        <a:lstStyle/>
        <a:p>
          <a:endParaRPr lang="it-IT"/>
        </a:p>
      </dgm:t>
    </dgm:pt>
    <dgm:pt modelId="{41B2A1B9-9F5C-41CD-AA7A-3E3BD89C2376}">
      <dgm:prSet/>
      <dgm:spPr>
        <a:effectLst>
          <a:reflection blurRad="6350" stA="50000" endA="300" endPos="55000" dir="5400000" sy="-100000" algn="bl" rotWithShape="0"/>
        </a:effectLst>
      </dgm:spPr>
      <dgm:t>
        <a:bodyPr/>
        <a:lstStyle/>
        <a:p>
          <a:endParaRPr lang="it-IT" dirty="0"/>
        </a:p>
      </dgm:t>
    </dgm:pt>
    <dgm:pt modelId="{E1A6A261-7D4D-4343-8BB0-019F4ED3F377}" type="parTrans" cxnId="{2EEF976C-96B0-4E28-B0F9-7DF559DEF2B4}">
      <dgm:prSet/>
      <dgm:spPr/>
      <dgm:t>
        <a:bodyPr/>
        <a:lstStyle/>
        <a:p>
          <a:endParaRPr lang="it-IT"/>
        </a:p>
      </dgm:t>
    </dgm:pt>
    <dgm:pt modelId="{A59414DE-A877-4967-AB77-8FBB48E8B524}" type="sibTrans" cxnId="{2EEF976C-96B0-4E28-B0F9-7DF559DEF2B4}">
      <dgm:prSet/>
      <dgm:spPr/>
      <dgm:t>
        <a:bodyPr/>
        <a:lstStyle/>
        <a:p>
          <a:endParaRPr lang="it-IT"/>
        </a:p>
      </dgm:t>
    </dgm:pt>
    <dgm:pt modelId="{C06A7D75-7774-490C-8E27-A7AB09D5CE51}" type="pres">
      <dgm:prSet presAssocID="{8D8F557F-D9E9-4F26-90B4-8CE3998324A0}" presName="compositeShape" presStyleCnt="0">
        <dgm:presLayoutVars>
          <dgm:chMax val="7"/>
          <dgm:dir/>
          <dgm:resizeHandles val="exact"/>
        </dgm:presLayoutVars>
      </dgm:prSet>
      <dgm:spPr/>
    </dgm:pt>
    <dgm:pt modelId="{5A15F2E4-8627-4E74-A38B-8E7658016174}" type="pres">
      <dgm:prSet presAssocID="{86E96FB3-7F00-4F9B-8D23-B31682B71864}" presName="circ1" presStyleLbl="vennNode1" presStyleIdx="0" presStyleCnt="2"/>
      <dgm:spPr/>
    </dgm:pt>
    <dgm:pt modelId="{5E94344A-D238-4B91-B0A0-3A72652CD3AC}" type="pres">
      <dgm:prSet presAssocID="{86E96FB3-7F00-4F9B-8D23-B31682B71864}" presName="circ1Tx" presStyleLbl="revTx" presStyleIdx="0" presStyleCnt="0">
        <dgm:presLayoutVars>
          <dgm:chMax val="0"/>
          <dgm:chPref val="0"/>
          <dgm:bulletEnabled val="1"/>
        </dgm:presLayoutVars>
      </dgm:prSet>
      <dgm:spPr/>
    </dgm:pt>
    <dgm:pt modelId="{836A5A4F-5143-4235-B188-20C31038F73B}" type="pres">
      <dgm:prSet presAssocID="{41B2A1B9-9F5C-41CD-AA7A-3E3BD89C2376}" presName="circ2" presStyleLbl="vennNode1" presStyleIdx="1" presStyleCnt="2"/>
      <dgm:spPr/>
    </dgm:pt>
    <dgm:pt modelId="{B350C80A-9412-47A2-BEE4-0FC7D128FA20}" type="pres">
      <dgm:prSet presAssocID="{41B2A1B9-9F5C-41CD-AA7A-3E3BD89C2376}" presName="circ2Tx" presStyleLbl="revTx" presStyleIdx="0" presStyleCnt="0">
        <dgm:presLayoutVars>
          <dgm:chMax val="0"/>
          <dgm:chPref val="0"/>
          <dgm:bulletEnabled val="1"/>
        </dgm:presLayoutVars>
      </dgm:prSet>
      <dgm:spPr/>
    </dgm:pt>
  </dgm:ptLst>
  <dgm:cxnLst>
    <dgm:cxn modelId="{68138D1A-AB77-4762-8420-D1B7507436FA}" type="presOf" srcId="{8D8F557F-D9E9-4F26-90B4-8CE3998324A0}" destId="{C06A7D75-7774-490C-8E27-A7AB09D5CE51}" srcOrd="0" destOrd="0" presId="urn:microsoft.com/office/officeart/2005/8/layout/venn1"/>
    <dgm:cxn modelId="{F214EC1A-AAA3-436E-B655-B1CB6F8BF9D5}" type="presOf" srcId="{41B2A1B9-9F5C-41CD-AA7A-3E3BD89C2376}" destId="{B350C80A-9412-47A2-BEE4-0FC7D128FA20}" srcOrd="1" destOrd="0" presId="urn:microsoft.com/office/officeart/2005/8/layout/venn1"/>
    <dgm:cxn modelId="{2EEF976C-96B0-4E28-B0F9-7DF559DEF2B4}" srcId="{8D8F557F-D9E9-4F26-90B4-8CE3998324A0}" destId="{41B2A1B9-9F5C-41CD-AA7A-3E3BD89C2376}" srcOrd="1" destOrd="0" parTransId="{E1A6A261-7D4D-4343-8BB0-019F4ED3F377}" sibTransId="{A59414DE-A877-4967-AB77-8FBB48E8B524}"/>
    <dgm:cxn modelId="{B439346D-48C4-47F8-8341-992C482CC85D}" srcId="{8D8F557F-D9E9-4F26-90B4-8CE3998324A0}" destId="{86E96FB3-7F00-4F9B-8D23-B31682B71864}" srcOrd="0" destOrd="0" parTransId="{717B60DB-ADAD-4EFF-8FEA-0E4B32D0A8BB}" sibTransId="{773EAD9B-B4AE-490C-8D11-224CA27E18AE}"/>
    <dgm:cxn modelId="{6AA612A8-EE46-457D-B446-9AF9441891CB}" type="presOf" srcId="{86E96FB3-7F00-4F9B-8D23-B31682B71864}" destId="{5E94344A-D238-4B91-B0A0-3A72652CD3AC}" srcOrd="1" destOrd="0" presId="urn:microsoft.com/office/officeart/2005/8/layout/venn1"/>
    <dgm:cxn modelId="{48278EED-0433-458C-B2E9-E5D39D4D70C6}" type="presOf" srcId="{41B2A1B9-9F5C-41CD-AA7A-3E3BD89C2376}" destId="{836A5A4F-5143-4235-B188-20C31038F73B}" srcOrd="0" destOrd="0" presId="urn:microsoft.com/office/officeart/2005/8/layout/venn1"/>
    <dgm:cxn modelId="{D6E155FA-9BAB-4B09-AF58-7EBC2A545EAE}" type="presOf" srcId="{86E96FB3-7F00-4F9B-8D23-B31682B71864}" destId="{5A15F2E4-8627-4E74-A38B-8E7658016174}" srcOrd="0" destOrd="0" presId="urn:microsoft.com/office/officeart/2005/8/layout/venn1"/>
    <dgm:cxn modelId="{03801C03-ABBC-4509-88EB-7C9D05F40480}" type="presParOf" srcId="{C06A7D75-7774-490C-8E27-A7AB09D5CE51}" destId="{5A15F2E4-8627-4E74-A38B-8E7658016174}" srcOrd="0" destOrd="0" presId="urn:microsoft.com/office/officeart/2005/8/layout/venn1"/>
    <dgm:cxn modelId="{6D7F1746-C618-4A53-B718-2C0B8A344252}" type="presParOf" srcId="{C06A7D75-7774-490C-8E27-A7AB09D5CE51}" destId="{5E94344A-D238-4B91-B0A0-3A72652CD3AC}" srcOrd="1" destOrd="0" presId="urn:microsoft.com/office/officeart/2005/8/layout/venn1"/>
    <dgm:cxn modelId="{8A32C5EE-7475-4299-8BB0-6D0ED51BB0B6}" type="presParOf" srcId="{C06A7D75-7774-490C-8E27-A7AB09D5CE51}" destId="{836A5A4F-5143-4235-B188-20C31038F73B}" srcOrd="2" destOrd="0" presId="urn:microsoft.com/office/officeart/2005/8/layout/venn1"/>
    <dgm:cxn modelId="{09934922-884A-4C1F-87DF-C3225B9E6A83}" type="presParOf" srcId="{C06A7D75-7774-490C-8E27-A7AB09D5CE51}" destId="{B350C80A-9412-47A2-BEE4-0FC7D128FA20}" srcOrd="3" destOrd="0" presId="urn:microsoft.com/office/officeart/2005/8/layout/venn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118A45C2-4882-4534-AE7C-4D60EE8DFB6E}" type="doc">
      <dgm:prSet loTypeId="urn:microsoft.com/office/officeart/2005/8/layout/pyramid1" loCatId="pyramid" qsTypeId="urn:microsoft.com/office/officeart/2005/8/quickstyle/simple1" qsCatId="simple" csTypeId="urn:microsoft.com/office/officeart/2005/8/colors/colorful2" csCatId="colorful" phldr="1"/>
      <dgm:spPr/>
      <dgm:t>
        <a:bodyPr/>
        <a:lstStyle/>
        <a:p>
          <a:endParaRPr lang="it-IT"/>
        </a:p>
      </dgm:t>
    </dgm:pt>
    <dgm:pt modelId="{924B07B5-952E-4444-A533-1CC328C4ED51}">
      <dgm:prSet/>
      <dgm:spPr/>
      <dgm:t>
        <a:bodyPr/>
        <a:lstStyle/>
        <a:p>
          <a:r>
            <a:rPr lang="it-IT" dirty="0">
              <a:latin typeface="+mn-lt"/>
              <a:cs typeface="Arial" panose="020B0604020202020204" pitchFamily="34" charset="0"/>
            </a:rPr>
            <a:t>personalistico</a:t>
          </a:r>
        </a:p>
      </dgm:t>
    </dgm:pt>
    <dgm:pt modelId="{9D356B62-64A1-4A87-8B6A-623243CC1B5C}" type="parTrans" cxnId="{D06E564C-D1C4-40A8-9514-A534F672CBD3}">
      <dgm:prSet/>
      <dgm:spPr/>
      <dgm:t>
        <a:bodyPr/>
        <a:lstStyle/>
        <a:p>
          <a:endParaRPr lang="it-IT"/>
        </a:p>
      </dgm:t>
    </dgm:pt>
    <dgm:pt modelId="{B939D1EA-3A1D-4BBA-A329-528A71FDDBA3}" type="sibTrans" cxnId="{D06E564C-D1C4-40A8-9514-A534F672CBD3}">
      <dgm:prSet/>
      <dgm:spPr/>
      <dgm:t>
        <a:bodyPr/>
        <a:lstStyle/>
        <a:p>
          <a:endParaRPr lang="it-IT"/>
        </a:p>
      </dgm:t>
    </dgm:pt>
    <dgm:pt modelId="{398F5D7A-41DF-4969-8482-F274973B9525}">
      <dgm:prSet/>
      <dgm:spPr/>
      <dgm:t>
        <a:bodyPr/>
        <a:lstStyle/>
        <a:p>
          <a:r>
            <a:rPr lang="it-IT" dirty="0">
              <a:latin typeface="+mn-lt"/>
              <a:cs typeface="Arial" panose="020B0604020202020204" pitchFamily="34" charset="0"/>
            </a:rPr>
            <a:t>egualitario</a:t>
          </a:r>
        </a:p>
      </dgm:t>
    </dgm:pt>
    <dgm:pt modelId="{7950BC93-9DBD-474D-BC97-2EFBE2920509}" type="parTrans" cxnId="{9C30EFC6-B1A1-4E5C-9EBF-EF68772B1F50}">
      <dgm:prSet/>
      <dgm:spPr/>
      <dgm:t>
        <a:bodyPr/>
        <a:lstStyle/>
        <a:p>
          <a:endParaRPr lang="it-IT"/>
        </a:p>
      </dgm:t>
    </dgm:pt>
    <dgm:pt modelId="{AF6460EF-2AB0-442E-8794-E649C242F700}" type="sibTrans" cxnId="{9C30EFC6-B1A1-4E5C-9EBF-EF68772B1F50}">
      <dgm:prSet/>
      <dgm:spPr/>
      <dgm:t>
        <a:bodyPr/>
        <a:lstStyle/>
        <a:p>
          <a:endParaRPr lang="it-IT"/>
        </a:p>
      </dgm:t>
    </dgm:pt>
    <dgm:pt modelId="{BE802C57-A7EB-433C-9F38-44C668CF47BF}">
      <dgm:prSet/>
      <dgm:spPr/>
      <dgm:t>
        <a:bodyPr/>
        <a:lstStyle/>
        <a:p>
          <a:r>
            <a:rPr lang="it-IT" dirty="0">
              <a:latin typeface="+mn-lt"/>
              <a:cs typeface="Arial" panose="020B0604020202020204" pitchFamily="34" charset="0"/>
            </a:rPr>
            <a:t>saldo collettivo </a:t>
          </a:r>
        </a:p>
      </dgm:t>
    </dgm:pt>
    <dgm:pt modelId="{835E99B3-494F-4EF3-8311-A4E62D7A4EA9}" type="parTrans" cxnId="{68B97946-C9B7-4331-B35E-6A00B0F0E736}">
      <dgm:prSet/>
      <dgm:spPr/>
      <dgm:t>
        <a:bodyPr/>
        <a:lstStyle/>
        <a:p>
          <a:endParaRPr lang="it-IT"/>
        </a:p>
      </dgm:t>
    </dgm:pt>
    <dgm:pt modelId="{608334BA-C00B-4E23-B0D4-A3FE0AA905E2}" type="sibTrans" cxnId="{68B97946-C9B7-4331-B35E-6A00B0F0E736}">
      <dgm:prSet/>
      <dgm:spPr/>
      <dgm:t>
        <a:bodyPr/>
        <a:lstStyle/>
        <a:p>
          <a:endParaRPr lang="it-IT"/>
        </a:p>
      </dgm:t>
    </dgm:pt>
    <dgm:pt modelId="{D90F5159-EC55-4468-BBA5-B64217B0828D}">
      <dgm:prSet/>
      <dgm:spPr/>
      <dgm:t>
        <a:bodyPr/>
        <a:lstStyle/>
        <a:p>
          <a:r>
            <a:rPr lang="it-IT" dirty="0">
              <a:latin typeface="+mn-lt"/>
              <a:cs typeface="Arial" panose="020B0604020202020204" pitchFamily="34" charset="0"/>
            </a:rPr>
            <a:t>utilitarismo sociale</a:t>
          </a:r>
        </a:p>
      </dgm:t>
    </dgm:pt>
    <dgm:pt modelId="{7E96403B-0850-46B3-A64A-71A33EB26268}" type="parTrans" cxnId="{BACCB353-8CB5-47BE-B0FB-DAB65DBD76E5}">
      <dgm:prSet/>
      <dgm:spPr/>
      <dgm:t>
        <a:bodyPr/>
        <a:lstStyle/>
        <a:p>
          <a:endParaRPr lang="it-IT"/>
        </a:p>
      </dgm:t>
    </dgm:pt>
    <dgm:pt modelId="{A6D78869-EE5C-4B8C-9443-00DB3C500FAE}" type="sibTrans" cxnId="{BACCB353-8CB5-47BE-B0FB-DAB65DBD76E5}">
      <dgm:prSet/>
      <dgm:spPr/>
      <dgm:t>
        <a:bodyPr/>
        <a:lstStyle/>
        <a:p>
          <a:endParaRPr lang="it-IT"/>
        </a:p>
      </dgm:t>
    </dgm:pt>
    <dgm:pt modelId="{93A85DBC-1531-4319-8E58-F35026300D79}">
      <dgm:prSet/>
      <dgm:spPr/>
      <dgm:t>
        <a:bodyPr/>
        <a:lstStyle/>
        <a:p>
          <a:r>
            <a:rPr lang="it-IT" dirty="0">
              <a:latin typeface="+mn-lt"/>
              <a:cs typeface="Arial" panose="020B0604020202020204" pitchFamily="34" charset="0"/>
            </a:rPr>
            <a:t>individualistico-libertario</a:t>
          </a:r>
        </a:p>
      </dgm:t>
    </dgm:pt>
    <dgm:pt modelId="{79D4B6E5-8BD4-4B88-B09B-FCC0E7F8DFEC}" type="parTrans" cxnId="{57BC7432-D356-4CDD-81C8-754050A665B7}">
      <dgm:prSet/>
      <dgm:spPr/>
      <dgm:t>
        <a:bodyPr/>
        <a:lstStyle/>
        <a:p>
          <a:endParaRPr lang="it-IT"/>
        </a:p>
      </dgm:t>
    </dgm:pt>
    <dgm:pt modelId="{0C76F135-5137-4961-8B58-E5CF785E9D88}" type="sibTrans" cxnId="{57BC7432-D356-4CDD-81C8-754050A665B7}">
      <dgm:prSet/>
      <dgm:spPr/>
      <dgm:t>
        <a:bodyPr/>
        <a:lstStyle/>
        <a:p>
          <a:endParaRPr lang="it-IT"/>
        </a:p>
      </dgm:t>
    </dgm:pt>
    <dgm:pt modelId="{044E1800-5FC4-46F6-A091-449E18B9E694}" type="pres">
      <dgm:prSet presAssocID="{118A45C2-4882-4534-AE7C-4D60EE8DFB6E}" presName="Name0" presStyleCnt="0">
        <dgm:presLayoutVars>
          <dgm:dir/>
          <dgm:animLvl val="lvl"/>
          <dgm:resizeHandles val="exact"/>
        </dgm:presLayoutVars>
      </dgm:prSet>
      <dgm:spPr/>
    </dgm:pt>
    <dgm:pt modelId="{C5522A3B-DF75-43A2-9745-380D52031630}" type="pres">
      <dgm:prSet presAssocID="{924B07B5-952E-4444-A533-1CC328C4ED51}" presName="Name8" presStyleCnt="0"/>
      <dgm:spPr/>
    </dgm:pt>
    <dgm:pt modelId="{BF342FE6-F8E7-4CC8-9C27-1657D2A93698}" type="pres">
      <dgm:prSet presAssocID="{924B07B5-952E-4444-A533-1CC328C4ED51}" presName="level" presStyleLbl="node1" presStyleIdx="0" presStyleCnt="5">
        <dgm:presLayoutVars>
          <dgm:chMax val="1"/>
          <dgm:bulletEnabled val="1"/>
        </dgm:presLayoutVars>
      </dgm:prSet>
      <dgm:spPr/>
    </dgm:pt>
    <dgm:pt modelId="{411ED6AE-D3F0-4814-ACF5-8EE8C462C8ED}" type="pres">
      <dgm:prSet presAssocID="{924B07B5-952E-4444-A533-1CC328C4ED51}" presName="levelTx" presStyleLbl="revTx" presStyleIdx="0" presStyleCnt="0">
        <dgm:presLayoutVars>
          <dgm:chMax val="1"/>
          <dgm:bulletEnabled val="1"/>
        </dgm:presLayoutVars>
      </dgm:prSet>
      <dgm:spPr/>
    </dgm:pt>
    <dgm:pt modelId="{44884B5A-58EA-4408-8109-99B907BE20F7}" type="pres">
      <dgm:prSet presAssocID="{398F5D7A-41DF-4969-8482-F274973B9525}" presName="Name8" presStyleCnt="0"/>
      <dgm:spPr/>
    </dgm:pt>
    <dgm:pt modelId="{8AA2359E-A41B-4DE2-A198-B4F5E91689CF}" type="pres">
      <dgm:prSet presAssocID="{398F5D7A-41DF-4969-8482-F274973B9525}" presName="level" presStyleLbl="node1" presStyleIdx="1" presStyleCnt="5">
        <dgm:presLayoutVars>
          <dgm:chMax val="1"/>
          <dgm:bulletEnabled val="1"/>
        </dgm:presLayoutVars>
      </dgm:prSet>
      <dgm:spPr/>
    </dgm:pt>
    <dgm:pt modelId="{FA815A1E-E4CB-4E3E-A9CB-67CA332A979F}" type="pres">
      <dgm:prSet presAssocID="{398F5D7A-41DF-4969-8482-F274973B9525}" presName="levelTx" presStyleLbl="revTx" presStyleIdx="0" presStyleCnt="0">
        <dgm:presLayoutVars>
          <dgm:chMax val="1"/>
          <dgm:bulletEnabled val="1"/>
        </dgm:presLayoutVars>
      </dgm:prSet>
      <dgm:spPr/>
    </dgm:pt>
    <dgm:pt modelId="{7D1015E0-4E12-4B33-8AD4-F00D4C3304E7}" type="pres">
      <dgm:prSet presAssocID="{BE802C57-A7EB-433C-9F38-44C668CF47BF}" presName="Name8" presStyleCnt="0"/>
      <dgm:spPr/>
    </dgm:pt>
    <dgm:pt modelId="{68BFE31A-B473-4851-A85A-5E0841590859}" type="pres">
      <dgm:prSet presAssocID="{BE802C57-A7EB-433C-9F38-44C668CF47BF}" presName="level" presStyleLbl="node1" presStyleIdx="2" presStyleCnt="5">
        <dgm:presLayoutVars>
          <dgm:chMax val="1"/>
          <dgm:bulletEnabled val="1"/>
        </dgm:presLayoutVars>
      </dgm:prSet>
      <dgm:spPr/>
    </dgm:pt>
    <dgm:pt modelId="{9B7037EF-3E0A-4F66-89BB-29D56554B61D}" type="pres">
      <dgm:prSet presAssocID="{BE802C57-A7EB-433C-9F38-44C668CF47BF}" presName="levelTx" presStyleLbl="revTx" presStyleIdx="0" presStyleCnt="0">
        <dgm:presLayoutVars>
          <dgm:chMax val="1"/>
          <dgm:bulletEnabled val="1"/>
        </dgm:presLayoutVars>
      </dgm:prSet>
      <dgm:spPr/>
    </dgm:pt>
    <dgm:pt modelId="{10BA0ADE-14B7-467C-8436-E4B776BEF7DB}" type="pres">
      <dgm:prSet presAssocID="{D90F5159-EC55-4468-BBA5-B64217B0828D}" presName="Name8" presStyleCnt="0"/>
      <dgm:spPr/>
    </dgm:pt>
    <dgm:pt modelId="{31C8E0BC-CEB0-461D-83AB-21B0F8B56FB4}" type="pres">
      <dgm:prSet presAssocID="{D90F5159-EC55-4468-BBA5-B64217B0828D}" presName="level" presStyleLbl="node1" presStyleIdx="3" presStyleCnt="5">
        <dgm:presLayoutVars>
          <dgm:chMax val="1"/>
          <dgm:bulletEnabled val="1"/>
        </dgm:presLayoutVars>
      </dgm:prSet>
      <dgm:spPr/>
    </dgm:pt>
    <dgm:pt modelId="{C0DB6A17-58E3-4C5F-8AF9-57809290CB28}" type="pres">
      <dgm:prSet presAssocID="{D90F5159-EC55-4468-BBA5-B64217B0828D}" presName="levelTx" presStyleLbl="revTx" presStyleIdx="0" presStyleCnt="0">
        <dgm:presLayoutVars>
          <dgm:chMax val="1"/>
          <dgm:bulletEnabled val="1"/>
        </dgm:presLayoutVars>
      </dgm:prSet>
      <dgm:spPr/>
    </dgm:pt>
    <dgm:pt modelId="{13220FD0-85DE-439F-AEF2-EFBBD8ABFAC4}" type="pres">
      <dgm:prSet presAssocID="{93A85DBC-1531-4319-8E58-F35026300D79}" presName="Name8" presStyleCnt="0"/>
      <dgm:spPr/>
    </dgm:pt>
    <dgm:pt modelId="{16DF8967-1422-415E-B728-C836B78A9A67}" type="pres">
      <dgm:prSet presAssocID="{93A85DBC-1531-4319-8E58-F35026300D79}" presName="level" presStyleLbl="node1" presStyleIdx="4" presStyleCnt="5">
        <dgm:presLayoutVars>
          <dgm:chMax val="1"/>
          <dgm:bulletEnabled val="1"/>
        </dgm:presLayoutVars>
      </dgm:prSet>
      <dgm:spPr/>
    </dgm:pt>
    <dgm:pt modelId="{65B480E8-66AA-40F6-A7C9-51B4892C8F49}" type="pres">
      <dgm:prSet presAssocID="{93A85DBC-1531-4319-8E58-F35026300D79}" presName="levelTx" presStyleLbl="revTx" presStyleIdx="0" presStyleCnt="0">
        <dgm:presLayoutVars>
          <dgm:chMax val="1"/>
          <dgm:bulletEnabled val="1"/>
        </dgm:presLayoutVars>
      </dgm:prSet>
      <dgm:spPr/>
    </dgm:pt>
  </dgm:ptLst>
  <dgm:cxnLst>
    <dgm:cxn modelId="{CA10600A-AECB-4279-9E84-D61D2D9ABBB8}" type="presOf" srcId="{D90F5159-EC55-4468-BBA5-B64217B0828D}" destId="{C0DB6A17-58E3-4C5F-8AF9-57809290CB28}" srcOrd="1" destOrd="0" presId="urn:microsoft.com/office/officeart/2005/8/layout/pyramid1"/>
    <dgm:cxn modelId="{E2102225-0187-4BCD-8A4E-2CB61D801176}" type="presOf" srcId="{924B07B5-952E-4444-A533-1CC328C4ED51}" destId="{BF342FE6-F8E7-4CC8-9C27-1657D2A93698}" srcOrd="0" destOrd="0" presId="urn:microsoft.com/office/officeart/2005/8/layout/pyramid1"/>
    <dgm:cxn modelId="{E6EC4E29-EB98-4D66-9D8F-A4A0F45F1408}" type="presOf" srcId="{BE802C57-A7EB-433C-9F38-44C668CF47BF}" destId="{68BFE31A-B473-4851-A85A-5E0841590859}" srcOrd="0" destOrd="0" presId="urn:microsoft.com/office/officeart/2005/8/layout/pyramid1"/>
    <dgm:cxn modelId="{467E0E2A-A451-4257-A558-FE7A0F610127}" type="presOf" srcId="{398F5D7A-41DF-4969-8482-F274973B9525}" destId="{8AA2359E-A41B-4DE2-A198-B4F5E91689CF}" srcOrd="0" destOrd="0" presId="urn:microsoft.com/office/officeart/2005/8/layout/pyramid1"/>
    <dgm:cxn modelId="{57BC7432-D356-4CDD-81C8-754050A665B7}" srcId="{118A45C2-4882-4534-AE7C-4D60EE8DFB6E}" destId="{93A85DBC-1531-4319-8E58-F35026300D79}" srcOrd="4" destOrd="0" parTransId="{79D4B6E5-8BD4-4B88-B09B-FCC0E7F8DFEC}" sibTransId="{0C76F135-5137-4961-8B58-E5CF785E9D88}"/>
    <dgm:cxn modelId="{A48FB832-77A3-4E76-AE5C-4B4222D3C5E5}" type="presOf" srcId="{398F5D7A-41DF-4969-8482-F274973B9525}" destId="{FA815A1E-E4CB-4E3E-A9CB-67CA332A979F}" srcOrd="1" destOrd="0" presId="urn:microsoft.com/office/officeart/2005/8/layout/pyramid1"/>
    <dgm:cxn modelId="{68B97946-C9B7-4331-B35E-6A00B0F0E736}" srcId="{118A45C2-4882-4534-AE7C-4D60EE8DFB6E}" destId="{BE802C57-A7EB-433C-9F38-44C668CF47BF}" srcOrd="2" destOrd="0" parTransId="{835E99B3-494F-4EF3-8311-A4E62D7A4EA9}" sibTransId="{608334BA-C00B-4E23-B0D4-A3FE0AA905E2}"/>
    <dgm:cxn modelId="{41876048-E181-47D1-9C17-6ED087E9ACD6}" type="presOf" srcId="{D90F5159-EC55-4468-BBA5-B64217B0828D}" destId="{31C8E0BC-CEB0-461D-83AB-21B0F8B56FB4}" srcOrd="0" destOrd="0" presId="urn:microsoft.com/office/officeart/2005/8/layout/pyramid1"/>
    <dgm:cxn modelId="{D06E564C-D1C4-40A8-9514-A534F672CBD3}" srcId="{118A45C2-4882-4534-AE7C-4D60EE8DFB6E}" destId="{924B07B5-952E-4444-A533-1CC328C4ED51}" srcOrd="0" destOrd="0" parTransId="{9D356B62-64A1-4A87-8B6A-623243CC1B5C}" sibTransId="{B939D1EA-3A1D-4BBA-A329-528A71FDDBA3}"/>
    <dgm:cxn modelId="{372CF050-D398-4BAB-BDD3-C5DFB857B420}" type="presOf" srcId="{93A85DBC-1531-4319-8E58-F35026300D79}" destId="{16DF8967-1422-415E-B728-C836B78A9A67}" srcOrd="0" destOrd="0" presId="urn:microsoft.com/office/officeart/2005/8/layout/pyramid1"/>
    <dgm:cxn modelId="{BACCB353-8CB5-47BE-B0FB-DAB65DBD76E5}" srcId="{118A45C2-4882-4534-AE7C-4D60EE8DFB6E}" destId="{D90F5159-EC55-4468-BBA5-B64217B0828D}" srcOrd="3" destOrd="0" parTransId="{7E96403B-0850-46B3-A64A-71A33EB26268}" sibTransId="{A6D78869-EE5C-4B8C-9443-00DB3C500FAE}"/>
    <dgm:cxn modelId="{271FBF79-D12B-4AA4-9A7B-2CB33C54C911}" type="presOf" srcId="{93A85DBC-1531-4319-8E58-F35026300D79}" destId="{65B480E8-66AA-40F6-A7C9-51B4892C8F49}" srcOrd="1" destOrd="0" presId="urn:microsoft.com/office/officeart/2005/8/layout/pyramid1"/>
    <dgm:cxn modelId="{6967C2AD-6BD3-47DC-BB28-03DBABFA5DD8}" type="presOf" srcId="{BE802C57-A7EB-433C-9F38-44C668CF47BF}" destId="{9B7037EF-3E0A-4F66-89BB-29D56554B61D}" srcOrd="1" destOrd="0" presId="urn:microsoft.com/office/officeart/2005/8/layout/pyramid1"/>
    <dgm:cxn modelId="{6506A6AE-B53F-4883-A132-535D6F3A499D}" type="presOf" srcId="{118A45C2-4882-4534-AE7C-4D60EE8DFB6E}" destId="{044E1800-5FC4-46F6-A091-449E18B9E694}" srcOrd="0" destOrd="0" presId="urn:microsoft.com/office/officeart/2005/8/layout/pyramid1"/>
    <dgm:cxn modelId="{FED550BE-D508-4988-8810-36F4A2B50F33}" type="presOf" srcId="{924B07B5-952E-4444-A533-1CC328C4ED51}" destId="{411ED6AE-D3F0-4814-ACF5-8EE8C462C8ED}" srcOrd="1" destOrd="0" presId="urn:microsoft.com/office/officeart/2005/8/layout/pyramid1"/>
    <dgm:cxn modelId="{9C30EFC6-B1A1-4E5C-9EBF-EF68772B1F50}" srcId="{118A45C2-4882-4534-AE7C-4D60EE8DFB6E}" destId="{398F5D7A-41DF-4969-8482-F274973B9525}" srcOrd="1" destOrd="0" parTransId="{7950BC93-9DBD-474D-BC97-2EFBE2920509}" sibTransId="{AF6460EF-2AB0-442E-8794-E649C242F700}"/>
    <dgm:cxn modelId="{0A3EFB18-CD40-461E-A187-720D3F0B736C}" type="presParOf" srcId="{044E1800-5FC4-46F6-A091-449E18B9E694}" destId="{C5522A3B-DF75-43A2-9745-380D52031630}" srcOrd="0" destOrd="0" presId="urn:microsoft.com/office/officeart/2005/8/layout/pyramid1"/>
    <dgm:cxn modelId="{6EA3A5CC-2F63-48E5-B976-4FCA657F1FEA}" type="presParOf" srcId="{C5522A3B-DF75-43A2-9745-380D52031630}" destId="{BF342FE6-F8E7-4CC8-9C27-1657D2A93698}" srcOrd="0" destOrd="0" presId="urn:microsoft.com/office/officeart/2005/8/layout/pyramid1"/>
    <dgm:cxn modelId="{4F1E2346-61D7-4D85-8CD6-916477870281}" type="presParOf" srcId="{C5522A3B-DF75-43A2-9745-380D52031630}" destId="{411ED6AE-D3F0-4814-ACF5-8EE8C462C8ED}" srcOrd="1" destOrd="0" presId="urn:microsoft.com/office/officeart/2005/8/layout/pyramid1"/>
    <dgm:cxn modelId="{F62DF01C-911C-4713-92B8-5E6B141C8FC3}" type="presParOf" srcId="{044E1800-5FC4-46F6-A091-449E18B9E694}" destId="{44884B5A-58EA-4408-8109-99B907BE20F7}" srcOrd="1" destOrd="0" presId="urn:microsoft.com/office/officeart/2005/8/layout/pyramid1"/>
    <dgm:cxn modelId="{038044D9-729B-486C-814C-9E3493DE87E4}" type="presParOf" srcId="{44884B5A-58EA-4408-8109-99B907BE20F7}" destId="{8AA2359E-A41B-4DE2-A198-B4F5E91689CF}" srcOrd="0" destOrd="0" presId="urn:microsoft.com/office/officeart/2005/8/layout/pyramid1"/>
    <dgm:cxn modelId="{8E076686-45FB-4183-960B-842513A98CFE}" type="presParOf" srcId="{44884B5A-58EA-4408-8109-99B907BE20F7}" destId="{FA815A1E-E4CB-4E3E-A9CB-67CA332A979F}" srcOrd="1" destOrd="0" presId="urn:microsoft.com/office/officeart/2005/8/layout/pyramid1"/>
    <dgm:cxn modelId="{B073A218-E78F-4DFD-BF02-99A2ADB9639A}" type="presParOf" srcId="{044E1800-5FC4-46F6-A091-449E18B9E694}" destId="{7D1015E0-4E12-4B33-8AD4-F00D4C3304E7}" srcOrd="2" destOrd="0" presId="urn:microsoft.com/office/officeart/2005/8/layout/pyramid1"/>
    <dgm:cxn modelId="{46F0589B-3376-4405-86CD-9B17D151D806}" type="presParOf" srcId="{7D1015E0-4E12-4B33-8AD4-F00D4C3304E7}" destId="{68BFE31A-B473-4851-A85A-5E0841590859}" srcOrd="0" destOrd="0" presId="urn:microsoft.com/office/officeart/2005/8/layout/pyramid1"/>
    <dgm:cxn modelId="{CA2BD4DB-E495-4131-9115-24D2BF751846}" type="presParOf" srcId="{7D1015E0-4E12-4B33-8AD4-F00D4C3304E7}" destId="{9B7037EF-3E0A-4F66-89BB-29D56554B61D}" srcOrd="1" destOrd="0" presId="urn:microsoft.com/office/officeart/2005/8/layout/pyramid1"/>
    <dgm:cxn modelId="{26F69CB4-7ADC-43F9-A6BA-14147EAC68EA}" type="presParOf" srcId="{044E1800-5FC4-46F6-A091-449E18B9E694}" destId="{10BA0ADE-14B7-467C-8436-E4B776BEF7DB}" srcOrd="3" destOrd="0" presId="urn:microsoft.com/office/officeart/2005/8/layout/pyramid1"/>
    <dgm:cxn modelId="{5D35AC8D-B0D7-4086-8AD9-0DA917D5960C}" type="presParOf" srcId="{10BA0ADE-14B7-467C-8436-E4B776BEF7DB}" destId="{31C8E0BC-CEB0-461D-83AB-21B0F8B56FB4}" srcOrd="0" destOrd="0" presId="urn:microsoft.com/office/officeart/2005/8/layout/pyramid1"/>
    <dgm:cxn modelId="{82EA7D94-33E0-4C8A-8599-0830A88167E0}" type="presParOf" srcId="{10BA0ADE-14B7-467C-8436-E4B776BEF7DB}" destId="{C0DB6A17-58E3-4C5F-8AF9-57809290CB28}" srcOrd="1" destOrd="0" presId="urn:microsoft.com/office/officeart/2005/8/layout/pyramid1"/>
    <dgm:cxn modelId="{1C1C6910-9F1C-442A-B092-AAA7FD408658}" type="presParOf" srcId="{044E1800-5FC4-46F6-A091-449E18B9E694}" destId="{13220FD0-85DE-439F-AEF2-EFBBD8ABFAC4}" srcOrd="4" destOrd="0" presId="urn:microsoft.com/office/officeart/2005/8/layout/pyramid1"/>
    <dgm:cxn modelId="{1D69F3DE-5873-4E5F-BAB5-3360E6FF71C3}" type="presParOf" srcId="{13220FD0-85DE-439F-AEF2-EFBBD8ABFAC4}" destId="{16DF8967-1422-415E-B728-C836B78A9A67}" srcOrd="0" destOrd="0" presId="urn:microsoft.com/office/officeart/2005/8/layout/pyramid1"/>
    <dgm:cxn modelId="{180202BA-AE52-41E5-958B-FBA3446BE10B}" type="presParOf" srcId="{13220FD0-85DE-439F-AEF2-EFBBD8ABFAC4}" destId="{65B480E8-66AA-40F6-A7C9-51B4892C8F49}" srcOrd="1" destOrd="0" presId="urn:microsoft.com/office/officeart/2005/8/layout/pyramid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7E23B5C0-4FF5-48C1-BB4E-346685FBCC06}" type="doc">
      <dgm:prSet loTypeId="urn:microsoft.com/office/officeart/2005/8/layout/vList5" loCatId="list" qsTypeId="urn:microsoft.com/office/officeart/2005/8/quickstyle/simple1" qsCatId="simple" csTypeId="urn:microsoft.com/office/officeart/2005/8/colors/colorful3" csCatId="colorful"/>
      <dgm:spPr/>
      <dgm:t>
        <a:bodyPr/>
        <a:lstStyle/>
        <a:p>
          <a:endParaRPr lang="it-IT"/>
        </a:p>
      </dgm:t>
    </dgm:pt>
    <dgm:pt modelId="{5CAEF86C-3E63-4213-A7A1-A0727B5AE8CA}">
      <dgm:prSet/>
      <dgm:spPr/>
      <dgm:t>
        <a:bodyPr/>
        <a:lstStyle/>
        <a:p>
          <a:r>
            <a:rPr lang="it-IT" dirty="0"/>
            <a:t>È necessario riorganizzare il sistema di presa in carico dei pazienti sul territorio?</a:t>
          </a:r>
        </a:p>
      </dgm:t>
    </dgm:pt>
    <dgm:pt modelId="{7CA0CB09-4B1A-4A34-BD9E-DDE3E28AA9C8}" type="parTrans" cxnId="{D0D80976-8725-4A90-A43C-125C4568DB1C}">
      <dgm:prSet/>
      <dgm:spPr/>
      <dgm:t>
        <a:bodyPr/>
        <a:lstStyle/>
        <a:p>
          <a:endParaRPr lang="it-IT"/>
        </a:p>
      </dgm:t>
    </dgm:pt>
    <dgm:pt modelId="{DE350192-2DF4-4EB0-AF60-0C409D2A4716}" type="sibTrans" cxnId="{D0D80976-8725-4A90-A43C-125C4568DB1C}">
      <dgm:prSet/>
      <dgm:spPr/>
      <dgm:t>
        <a:bodyPr/>
        <a:lstStyle/>
        <a:p>
          <a:endParaRPr lang="it-IT"/>
        </a:p>
      </dgm:t>
    </dgm:pt>
    <dgm:pt modelId="{F5E9719D-2786-4196-8328-2976BFCC734E}">
      <dgm:prSet/>
      <dgm:spPr/>
      <dgm:t>
        <a:bodyPr/>
        <a:lstStyle/>
        <a:p>
          <a:r>
            <a:rPr lang="it-IT" dirty="0"/>
            <a:t>Quali sono le figure professionali di cui avremo bisogno nei prossimi anni?</a:t>
          </a:r>
        </a:p>
      </dgm:t>
    </dgm:pt>
    <dgm:pt modelId="{9128C2B4-1198-4DF3-89D5-7CC1F6A2B7EA}" type="parTrans" cxnId="{4FBBB9B5-3F60-4EA1-97E2-EDBA39540F93}">
      <dgm:prSet/>
      <dgm:spPr/>
      <dgm:t>
        <a:bodyPr/>
        <a:lstStyle/>
        <a:p>
          <a:endParaRPr lang="it-IT"/>
        </a:p>
      </dgm:t>
    </dgm:pt>
    <dgm:pt modelId="{043BC6E5-BA76-4C04-8236-5E61CB9A6146}" type="sibTrans" cxnId="{4FBBB9B5-3F60-4EA1-97E2-EDBA39540F93}">
      <dgm:prSet/>
      <dgm:spPr/>
      <dgm:t>
        <a:bodyPr/>
        <a:lstStyle/>
        <a:p>
          <a:endParaRPr lang="it-IT"/>
        </a:p>
      </dgm:t>
    </dgm:pt>
    <dgm:pt modelId="{7DBC04FD-740E-4AA9-98D6-2AF2CE687AE9}">
      <dgm:prSet/>
      <dgm:spPr/>
      <dgm:t>
        <a:bodyPr/>
        <a:lstStyle/>
        <a:p>
          <a:r>
            <a:rPr lang="it-IT"/>
            <a:t>Bisogna spingere verso strutture monospecialistiche o multidisciplinari?</a:t>
          </a:r>
        </a:p>
      </dgm:t>
    </dgm:pt>
    <dgm:pt modelId="{5B17A390-7534-4442-BFAE-B9C8165D6849}" type="parTrans" cxnId="{4B7F39BD-7293-4D20-A56A-7F001B939F18}">
      <dgm:prSet/>
      <dgm:spPr/>
      <dgm:t>
        <a:bodyPr/>
        <a:lstStyle/>
        <a:p>
          <a:endParaRPr lang="it-IT"/>
        </a:p>
      </dgm:t>
    </dgm:pt>
    <dgm:pt modelId="{15752A4B-EA4C-4A3F-A773-EBB2EECCA3D6}" type="sibTrans" cxnId="{4B7F39BD-7293-4D20-A56A-7F001B939F18}">
      <dgm:prSet/>
      <dgm:spPr/>
      <dgm:t>
        <a:bodyPr/>
        <a:lstStyle/>
        <a:p>
          <a:endParaRPr lang="it-IT"/>
        </a:p>
      </dgm:t>
    </dgm:pt>
    <dgm:pt modelId="{5E262B1A-7815-4B64-8884-8E7147F8C929}" type="pres">
      <dgm:prSet presAssocID="{7E23B5C0-4FF5-48C1-BB4E-346685FBCC06}" presName="Name0" presStyleCnt="0">
        <dgm:presLayoutVars>
          <dgm:dir/>
          <dgm:animLvl val="lvl"/>
          <dgm:resizeHandles val="exact"/>
        </dgm:presLayoutVars>
      </dgm:prSet>
      <dgm:spPr/>
    </dgm:pt>
    <dgm:pt modelId="{2B43FC39-CC12-46ED-9227-BFB3280D75C0}" type="pres">
      <dgm:prSet presAssocID="{5CAEF86C-3E63-4213-A7A1-A0727B5AE8CA}" presName="linNode" presStyleCnt="0"/>
      <dgm:spPr/>
    </dgm:pt>
    <dgm:pt modelId="{77D9CE11-5A7D-4648-98D5-334F691B8C7E}" type="pres">
      <dgm:prSet presAssocID="{5CAEF86C-3E63-4213-A7A1-A0727B5AE8CA}" presName="parentText" presStyleLbl="node1" presStyleIdx="0" presStyleCnt="3">
        <dgm:presLayoutVars>
          <dgm:chMax val="1"/>
          <dgm:bulletEnabled val="1"/>
        </dgm:presLayoutVars>
      </dgm:prSet>
      <dgm:spPr/>
    </dgm:pt>
    <dgm:pt modelId="{C7B1D30F-072B-4A62-804A-F33609C285C2}" type="pres">
      <dgm:prSet presAssocID="{DE350192-2DF4-4EB0-AF60-0C409D2A4716}" presName="sp" presStyleCnt="0"/>
      <dgm:spPr/>
    </dgm:pt>
    <dgm:pt modelId="{D6452323-B617-4632-8EA6-9205C887AB4F}" type="pres">
      <dgm:prSet presAssocID="{F5E9719D-2786-4196-8328-2976BFCC734E}" presName="linNode" presStyleCnt="0"/>
      <dgm:spPr/>
    </dgm:pt>
    <dgm:pt modelId="{D09DBA6E-FE02-4B1F-B683-F111A75BFB77}" type="pres">
      <dgm:prSet presAssocID="{F5E9719D-2786-4196-8328-2976BFCC734E}" presName="parentText" presStyleLbl="node1" presStyleIdx="1" presStyleCnt="3">
        <dgm:presLayoutVars>
          <dgm:chMax val="1"/>
          <dgm:bulletEnabled val="1"/>
        </dgm:presLayoutVars>
      </dgm:prSet>
      <dgm:spPr/>
    </dgm:pt>
    <dgm:pt modelId="{866BCFA5-A1D8-4979-9646-83BF95284856}" type="pres">
      <dgm:prSet presAssocID="{043BC6E5-BA76-4C04-8236-5E61CB9A6146}" presName="sp" presStyleCnt="0"/>
      <dgm:spPr/>
    </dgm:pt>
    <dgm:pt modelId="{0984B724-07A4-4910-8390-BBF6041BAA85}" type="pres">
      <dgm:prSet presAssocID="{7DBC04FD-740E-4AA9-98D6-2AF2CE687AE9}" presName="linNode" presStyleCnt="0"/>
      <dgm:spPr/>
    </dgm:pt>
    <dgm:pt modelId="{30726669-0665-4643-938F-69324E413733}" type="pres">
      <dgm:prSet presAssocID="{7DBC04FD-740E-4AA9-98D6-2AF2CE687AE9}" presName="parentText" presStyleLbl="node1" presStyleIdx="2" presStyleCnt="3">
        <dgm:presLayoutVars>
          <dgm:chMax val="1"/>
          <dgm:bulletEnabled val="1"/>
        </dgm:presLayoutVars>
      </dgm:prSet>
      <dgm:spPr/>
    </dgm:pt>
  </dgm:ptLst>
  <dgm:cxnLst>
    <dgm:cxn modelId="{169BB826-9825-436A-8D37-D7C7E53F6408}" type="presOf" srcId="{7DBC04FD-740E-4AA9-98D6-2AF2CE687AE9}" destId="{30726669-0665-4643-938F-69324E413733}" srcOrd="0" destOrd="0" presId="urn:microsoft.com/office/officeart/2005/8/layout/vList5"/>
    <dgm:cxn modelId="{D0D80976-8725-4A90-A43C-125C4568DB1C}" srcId="{7E23B5C0-4FF5-48C1-BB4E-346685FBCC06}" destId="{5CAEF86C-3E63-4213-A7A1-A0727B5AE8CA}" srcOrd="0" destOrd="0" parTransId="{7CA0CB09-4B1A-4A34-BD9E-DDE3E28AA9C8}" sibTransId="{DE350192-2DF4-4EB0-AF60-0C409D2A4716}"/>
    <dgm:cxn modelId="{4FBBB9B5-3F60-4EA1-97E2-EDBA39540F93}" srcId="{7E23B5C0-4FF5-48C1-BB4E-346685FBCC06}" destId="{F5E9719D-2786-4196-8328-2976BFCC734E}" srcOrd="1" destOrd="0" parTransId="{9128C2B4-1198-4DF3-89D5-7CC1F6A2B7EA}" sibTransId="{043BC6E5-BA76-4C04-8236-5E61CB9A6146}"/>
    <dgm:cxn modelId="{ED3538BB-388D-4153-8964-F6B0D4CD926D}" type="presOf" srcId="{F5E9719D-2786-4196-8328-2976BFCC734E}" destId="{D09DBA6E-FE02-4B1F-B683-F111A75BFB77}" srcOrd="0" destOrd="0" presId="urn:microsoft.com/office/officeart/2005/8/layout/vList5"/>
    <dgm:cxn modelId="{4B7F39BD-7293-4D20-A56A-7F001B939F18}" srcId="{7E23B5C0-4FF5-48C1-BB4E-346685FBCC06}" destId="{7DBC04FD-740E-4AA9-98D6-2AF2CE687AE9}" srcOrd="2" destOrd="0" parTransId="{5B17A390-7534-4442-BFAE-B9C8165D6849}" sibTransId="{15752A4B-EA4C-4A3F-A773-EBB2EECCA3D6}"/>
    <dgm:cxn modelId="{515EEDBE-D01E-419D-835E-55C408F13647}" type="presOf" srcId="{5CAEF86C-3E63-4213-A7A1-A0727B5AE8CA}" destId="{77D9CE11-5A7D-4648-98D5-334F691B8C7E}" srcOrd="0" destOrd="0" presId="urn:microsoft.com/office/officeart/2005/8/layout/vList5"/>
    <dgm:cxn modelId="{98ABAAE2-6E53-44A3-9801-1029559DCE5F}" type="presOf" srcId="{7E23B5C0-4FF5-48C1-BB4E-346685FBCC06}" destId="{5E262B1A-7815-4B64-8884-8E7147F8C929}" srcOrd="0" destOrd="0" presId="urn:microsoft.com/office/officeart/2005/8/layout/vList5"/>
    <dgm:cxn modelId="{827B8475-4831-4747-91C1-D5B0BB14EB67}" type="presParOf" srcId="{5E262B1A-7815-4B64-8884-8E7147F8C929}" destId="{2B43FC39-CC12-46ED-9227-BFB3280D75C0}" srcOrd="0" destOrd="0" presId="urn:microsoft.com/office/officeart/2005/8/layout/vList5"/>
    <dgm:cxn modelId="{79A5D7CA-48BE-4B1B-B46F-7912A96A4EDA}" type="presParOf" srcId="{2B43FC39-CC12-46ED-9227-BFB3280D75C0}" destId="{77D9CE11-5A7D-4648-98D5-334F691B8C7E}" srcOrd="0" destOrd="0" presId="urn:microsoft.com/office/officeart/2005/8/layout/vList5"/>
    <dgm:cxn modelId="{A56D3053-4FAB-4C91-8A11-B3485C2715D7}" type="presParOf" srcId="{5E262B1A-7815-4B64-8884-8E7147F8C929}" destId="{C7B1D30F-072B-4A62-804A-F33609C285C2}" srcOrd="1" destOrd="0" presId="urn:microsoft.com/office/officeart/2005/8/layout/vList5"/>
    <dgm:cxn modelId="{AC92BC99-46DE-4859-9999-9AB7C2781B75}" type="presParOf" srcId="{5E262B1A-7815-4B64-8884-8E7147F8C929}" destId="{D6452323-B617-4632-8EA6-9205C887AB4F}" srcOrd="2" destOrd="0" presId="urn:microsoft.com/office/officeart/2005/8/layout/vList5"/>
    <dgm:cxn modelId="{4703C94F-1B35-4A53-999F-B365E2ABCDA5}" type="presParOf" srcId="{D6452323-B617-4632-8EA6-9205C887AB4F}" destId="{D09DBA6E-FE02-4B1F-B683-F111A75BFB77}" srcOrd="0" destOrd="0" presId="urn:microsoft.com/office/officeart/2005/8/layout/vList5"/>
    <dgm:cxn modelId="{81C5DAFB-D71A-484B-8404-9F05E4F7F89F}" type="presParOf" srcId="{5E262B1A-7815-4B64-8884-8E7147F8C929}" destId="{866BCFA5-A1D8-4979-9646-83BF95284856}" srcOrd="3" destOrd="0" presId="urn:microsoft.com/office/officeart/2005/8/layout/vList5"/>
    <dgm:cxn modelId="{4E893D2D-B8AF-4230-878E-548894BCF3DB}" type="presParOf" srcId="{5E262B1A-7815-4B64-8884-8E7147F8C929}" destId="{0984B724-07A4-4910-8390-BBF6041BAA85}" srcOrd="4" destOrd="0" presId="urn:microsoft.com/office/officeart/2005/8/layout/vList5"/>
    <dgm:cxn modelId="{DA6F816A-45D8-45AC-AE75-3B4A39BA418D}" type="presParOf" srcId="{0984B724-07A4-4910-8390-BBF6041BAA85}" destId="{30726669-0665-4643-938F-69324E413733}" srcOrd="0" destOrd="0" presId="urn:microsoft.com/office/officeart/2005/8/layout/vList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8D8F557F-D9E9-4F26-90B4-8CE3998324A0}" type="doc">
      <dgm:prSet loTypeId="urn:microsoft.com/office/officeart/2005/8/layout/venn1" loCatId="relationship" qsTypeId="urn:microsoft.com/office/officeart/2005/8/quickstyle/simple1" qsCatId="simple" csTypeId="urn:microsoft.com/office/officeart/2005/8/colors/colorful2" csCatId="colorful" phldr="1"/>
      <dgm:spPr/>
      <dgm:t>
        <a:bodyPr/>
        <a:lstStyle/>
        <a:p>
          <a:endParaRPr lang="it-IT"/>
        </a:p>
      </dgm:t>
    </dgm:pt>
    <dgm:pt modelId="{86E96FB3-7F00-4F9B-8D23-B31682B71864}">
      <dgm:prSet/>
      <dgm:spPr>
        <a:effectLst>
          <a:reflection blurRad="6350" stA="52000" endA="300" endPos="35000" dir="5400000" sy="-100000" algn="bl" rotWithShape="0"/>
        </a:effectLst>
      </dgm:spPr>
      <dgm:t>
        <a:bodyPr/>
        <a:lstStyle/>
        <a:p>
          <a:endParaRPr lang="it-IT" dirty="0"/>
        </a:p>
      </dgm:t>
    </dgm:pt>
    <dgm:pt modelId="{717B60DB-ADAD-4EFF-8FEA-0E4B32D0A8BB}" type="parTrans" cxnId="{B439346D-48C4-47F8-8341-992C482CC85D}">
      <dgm:prSet/>
      <dgm:spPr/>
      <dgm:t>
        <a:bodyPr/>
        <a:lstStyle/>
        <a:p>
          <a:endParaRPr lang="it-IT"/>
        </a:p>
      </dgm:t>
    </dgm:pt>
    <dgm:pt modelId="{773EAD9B-B4AE-490C-8D11-224CA27E18AE}" type="sibTrans" cxnId="{B439346D-48C4-47F8-8341-992C482CC85D}">
      <dgm:prSet/>
      <dgm:spPr/>
      <dgm:t>
        <a:bodyPr/>
        <a:lstStyle/>
        <a:p>
          <a:endParaRPr lang="it-IT"/>
        </a:p>
      </dgm:t>
    </dgm:pt>
    <dgm:pt modelId="{41B2A1B9-9F5C-41CD-AA7A-3E3BD89C2376}">
      <dgm:prSet/>
      <dgm:spPr>
        <a:effectLst>
          <a:reflection blurRad="6350" stA="50000" endA="300" endPos="55000" dir="5400000" sy="-100000" algn="bl" rotWithShape="0"/>
        </a:effectLst>
      </dgm:spPr>
      <dgm:t>
        <a:bodyPr/>
        <a:lstStyle/>
        <a:p>
          <a:endParaRPr lang="it-IT" dirty="0"/>
        </a:p>
      </dgm:t>
    </dgm:pt>
    <dgm:pt modelId="{E1A6A261-7D4D-4343-8BB0-019F4ED3F377}" type="parTrans" cxnId="{2EEF976C-96B0-4E28-B0F9-7DF559DEF2B4}">
      <dgm:prSet/>
      <dgm:spPr/>
      <dgm:t>
        <a:bodyPr/>
        <a:lstStyle/>
        <a:p>
          <a:endParaRPr lang="it-IT"/>
        </a:p>
      </dgm:t>
    </dgm:pt>
    <dgm:pt modelId="{A59414DE-A877-4967-AB77-8FBB48E8B524}" type="sibTrans" cxnId="{2EEF976C-96B0-4E28-B0F9-7DF559DEF2B4}">
      <dgm:prSet/>
      <dgm:spPr/>
      <dgm:t>
        <a:bodyPr/>
        <a:lstStyle/>
        <a:p>
          <a:endParaRPr lang="it-IT"/>
        </a:p>
      </dgm:t>
    </dgm:pt>
    <dgm:pt modelId="{C06A7D75-7774-490C-8E27-A7AB09D5CE51}" type="pres">
      <dgm:prSet presAssocID="{8D8F557F-D9E9-4F26-90B4-8CE3998324A0}" presName="compositeShape" presStyleCnt="0">
        <dgm:presLayoutVars>
          <dgm:chMax val="7"/>
          <dgm:dir/>
          <dgm:resizeHandles val="exact"/>
        </dgm:presLayoutVars>
      </dgm:prSet>
      <dgm:spPr/>
    </dgm:pt>
    <dgm:pt modelId="{5A15F2E4-8627-4E74-A38B-8E7658016174}" type="pres">
      <dgm:prSet presAssocID="{86E96FB3-7F00-4F9B-8D23-B31682B71864}" presName="circ1" presStyleLbl="vennNode1" presStyleIdx="0" presStyleCnt="2"/>
      <dgm:spPr/>
    </dgm:pt>
    <dgm:pt modelId="{5E94344A-D238-4B91-B0A0-3A72652CD3AC}" type="pres">
      <dgm:prSet presAssocID="{86E96FB3-7F00-4F9B-8D23-B31682B71864}" presName="circ1Tx" presStyleLbl="revTx" presStyleIdx="0" presStyleCnt="0">
        <dgm:presLayoutVars>
          <dgm:chMax val="0"/>
          <dgm:chPref val="0"/>
          <dgm:bulletEnabled val="1"/>
        </dgm:presLayoutVars>
      </dgm:prSet>
      <dgm:spPr/>
    </dgm:pt>
    <dgm:pt modelId="{836A5A4F-5143-4235-B188-20C31038F73B}" type="pres">
      <dgm:prSet presAssocID="{41B2A1B9-9F5C-41CD-AA7A-3E3BD89C2376}" presName="circ2" presStyleLbl="vennNode1" presStyleIdx="1" presStyleCnt="2"/>
      <dgm:spPr/>
    </dgm:pt>
    <dgm:pt modelId="{B350C80A-9412-47A2-BEE4-0FC7D128FA20}" type="pres">
      <dgm:prSet presAssocID="{41B2A1B9-9F5C-41CD-AA7A-3E3BD89C2376}" presName="circ2Tx" presStyleLbl="revTx" presStyleIdx="0" presStyleCnt="0">
        <dgm:presLayoutVars>
          <dgm:chMax val="0"/>
          <dgm:chPref val="0"/>
          <dgm:bulletEnabled val="1"/>
        </dgm:presLayoutVars>
      </dgm:prSet>
      <dgm:spPr/>
    </dgm:pt>
  </dgm:ptLst>
  <dgm:cxnLst>
    <dgm:cxn modelId="{68138D1A-AB77-4762-8420-D1B7507436FA}" type="presOf" srcId="{8D8F557F-D9E9-4F26-90B4-8CE3998324A0}" destId="{C06A7D75-7774-490C-8E27-A7AB09D5CE51}" srcOrd="0" destOrd="0" presId="urn:microsoft.com/office/officeart/2005/8/layout/venn1"/>
    <dgm:cxn modelId="{F214EC1A-AAA3-436E-B655-B1CB6F8BF9D5}" type="presOf" srcId="{41B2A1B9-9F5C-41CD-AA7A-3E3BD89C2376}" destId="{B350C80A-9412-47A2-BEE4-0FC7D128FA20}" srcOrd="1" destOrd="0" presId="urn:microsoft.com/office/officeart/2005/8/layout/venn1"/>
    <dgm:cxn modelId="{2EEF976C-96B0-4E28-B0F9-7DF559DEF2B4}" srcId="{8D8F557F-D9E9-4F26-90B4-8CE3998324A0}" destId="{41B2A1B9-9F5C-41CD-AA7A-3E3BD89C2376}" srcOrd="1" destOrd="0" parTransId="{E1A6A261-7D4D-4343-8BB0-019F4ED3F377}" sibTransId="{A59414DE-A877-4967-AB77-8FBB48E8B524}"/>
    <dgm:cxn modelId="{B439346D-48C4-47F8-8341-992C482CC85D}" srcId="{8D8F557F-D9E9-4F26-90B4-8CE3998324A0}" destId="{86E96FB3-7F00-4F9B-8D23-B31682B71864}" srcOrd="0" destOrd="0" parTransId="{717B60DB-ADAD-4EFF-8FEA-0E4B32D0A8BB}" sibTransId="{773EAD9B-B4AE-490C-8D11-224CA27E18AE}"/>
    <dgm:cxn modelId="{6AA612A8-EE46-457D-B446-9AF9441891CB}" type="presOf" srcId="{86E96FB3-7F00-4F9B-8D23-B31682B71864}" destId="{5E94344A-D238-4B91-B0A0-3A72652CD3AC}" srcOrd="1" destOrd="0" presId="urn:microsoft.com/office/officeart/2005/8/layout/venn1"/>
    <dgm:cxn modelId="{48278EED-0433-458C-B2E9-E5D39D4D70C6}" type="presOf" srcId="{41B2A1B9-9F5C-41CD-AA7A-3E3BD89C2376}" destId="{836A5A4F-5143-4235-B188-20C31038F73B}" srcOrd="0" destOrd="0" presId="urn:microsoft.com/office/officeart/2005/8/layout/venn1"/>
    <dgm:cxn modelId="{D6E155FA-9BAB-4B09-AF58-7EBC2A545EAE}" type="presOf" srcId="{86E96FB3-7F00-4F9B-8D23-B31682B71864}" destId="{5A15F2E4-8627-4E74-A38B-8E7658016174}" srcOrd="0" destOrd="0" presId="urn:microsoft.com/office/officeart/2005/8/layout/venn1"/>
    <dgm:cxn modelId="{03801C03-ABBC-4509-88EB-7C9D05F40480}" type="presParOf" srcId="{C06A7D75-7774-490C-8E27-A7AB09D5CE51}" destId="{5A15F2E4-8627-4E74-A38B-8E7658016174}" srcOrd="0" destOrd="0" presId="urn:microsoft.com/office/officeart/2005/8/layout/venn1"/>
    <dgm:cxn modelId="{6D7F1746-C618-4A53-B718-2C0B8A344252}" type="presParOf" srcId="{C06A7D75-7774-490C-8E27-A7AB09D5CE51}" destId="{5E94344A-D238-4B91-B0A0-3A72652CD3AC}" srcOrd="1" destOrd="0" presId="urn:microsoft.com/office/officeart/2005/8/layout/venn1"/>
    <dgm:cxn modelId="{8A32C5EE-7475-4299-8BB0-6D0ED51BB0B6}" type="presParOf" srcId="{C06A7D75-7774-490C-8E27-A7AB09D5CE51}" destId="{836A5A4F-5143-4235-B188-20C31038F73B}" srcOrd="2" destOrd="0" presId="urn:microsoft.com/office/officeart/2005/8/layout/venn1"/>
    <dgm:cxn modelId="{09934922-884A-4C1F-87DF-C3225B9E6A83}" type="presParOf" srcId="{C06A7D75-7774-490C-8E27-A7AB09D5CE51}" destId="{B350C80A-9412-47A2-BEE4-0FC7D128FA20}" srcOrd="3" destOrd="0" presId="urn:microsoft.com/office/officeart/2005/8/layout/venn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30E7173-30FF-4D2F-8B3C-110F7F4C1A85}">
      <dsp:nvSpPr>
        <dsp:cNvPr id="0" name=""/>
        <dsp:cNvSpPr/>
      </dsp:nvSpPr>
      <dsp:spPr>
        <a:xfrm>
          <a:off x="1601" y="1799353"/>
          <a:ext cx="1884235" cy="753694"/>
        </a:xfrm>
        <a:prstGeom prst="homePlate">
          <a:avLst/>
        </a:prstGeom>
        <a:solidFill>
          <a:schemeClr val="lt1">
            <a:hueOff val="0"/>
            <a:satOff val="0"/>
            <a:lumOff val="0"/>
            <a:alphaOff val="0"/>
          </a:schemeClr>
        </a:solidFill>
        <a:ln w="12700" cap="flat" cmpd="sng" algn="ctr">
          <a:solidFill>
            <a:schemeClr val="accent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7348" tIns="58674" rIns="29337" bIns="58674" numCol="1" spcCol="1270" anchor="ctr" anchorCtr="0">
          <a:noAutofit/>
        </a:bodyPr>
        <a:lstStyle/>
        <a:p>
          <a:pPr marL="0" lvl="0" indent="0" algn="ctr" defTabSz="977900">
            <a:lnSpc>
              <a:spcPct val="90000"/>
            </a:lnSpc>
            <a:spcBef>
              <a:spcPct val="0"/>
            </a:spcBef>
            <a:spcAft>
              <a:spcPct val="35000"/>
            </a:spcAft>
            <a:buNone/>
          </a:pPr>
          <a:r>
            <a:rPr lang="it-IT" sz="2200" b="1" kern="1200" dirty="0"/>
            <a:t>Antichità</a:t>
          </a:r>
        </a:p>
      </dsp:txBody>
      <dsp:txXfrm>
        <a:off x="1601" y="1799353"/>
        <a:ext cx="1695812" cy="753694"/>
      </dsp:txXfrm>
    </dsp:sp>
    <dsp:sp modelId="{64F4DC68-B3CD-4075-94AB-FE4EC4AD5AB8}">
      <dsp:nvSpPr>
        <dsp:cNvPr id="0" name=""/>
        <dsp:cNvSpPr/>
      </dsp:nvSpPr>
      <dsp:spPr>
        <a:xfrm>
          <a:off x="1508989" y="1799353"/>
          <a:ext cx="1884235" cy="753694"/>
        </a:xfrm>
        <a:prstGeom prst="chevron">
          <a:avLst/>
        </a:prstGeom>
        <a:solidFill>
          <a:schemeClr val="lt1">
            <a:hueOff val="0"/>
            <a:satOff val="0"/>
            <a:lumOff val="0"/>
            <a:alphaOff val="0"/>
          </a:schemeClr>
        </a:solidFill>
        <a:ln w="12700" cap="flat" cmpd="sng" algn="ctr">
          <a:solidFill>
            <a:schemeClr val="accent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8011" tIns="58674" rIns="29337" bIns="58674" numCol="1" spcCol="1270" anchor="ctr" anchorCtr="0">
          <a:noAutofit/>
        </a:bodyPr>
        <a:lstStyle/>
        <a:p>
          <a:pPr marL="0" lvl="0" indent="0" algn="ctr" defTabSz="977900">
            <a:lnSpc>
              <a:spcPct val="90000"/>
            </a:lnSpc>
            <a:spcBef>
              <a:spcPct val="0"/>
            </a:spcBef>
            <a:spcAft>
              <a:spcPct val="35000"/>
            </a:spcAft>
            <a:buNone/>
          </a:pPr>
          <a:r>
            <a:rPr lang="it-IT" sz="2200" b="1" kern="1200" dirty="0"/>
            <a:t>V secolo</a:t>
          </a:r>
        </a:p>
      </dsp:txBody>
      <dsp:txXfrm>
        <a:off x="1885836" y="1799353"/>
        <a:ext cx="1130541" cy="753694"/>
      </dsp:txXfrm>
    </dsp:sp>
    <dsp:sp modelId="{6A3C433C-301E-4D82-B76F-08455947F9C1}">
      <dsp:nvSpPr>
        <dsp:cNvPr id="0" name=""/>
        <dsp:cNvSpPr/>
      </dsp:nvSpPr>
      <dsp:spPr>
        <a:xfrm>
          <a:off x="3016378" y="1799353"/>
          <a:ext cx="1884235" cy="753694"/>
        </a:xfrm>
        <a:prstGeom prst="chevron">
          <a:avLst/>
        </a:prstGeom>
        <a:solidFill>
          <a:schemeClr val="lt1">
            <a:hueOff val="0"/>
            <a:satOff val="0"/>
            <a:lumOff val="0"/>
            <a:alphaOff val="0"/>
          </a:schemeClr>
        </a:solidFill>
        <a:ln w="12700" cap="flat" cmpd="sng" algn="ctr">
          <a:solidFill>
            <a:schemeClr val="accent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8011" tIns="58674" rIns="29337" bIns="58674" numCol="1" spcCol="1270" anchor="ctr" anchorCtr="0">
          <a:noAutofit/>
        </a:bodyPr>
        <a:lstStyle/>
        <a:p>
          <a:pPr marL="0" lvl="0" indent="0" algn="ctr" defTabSz="977900">
            <a:lnSpc>
              <a:spcPct val="90000"/>
            </a:lnSpc>
            <a:spcBef>
              <a:spcPct val="0"/>
            </a:spcBef>
            <a:spcAft>
              <a:spcPct val="35000"/>
            </a:spcAft>
            <a:buNone/>
          </a:pPr>
          <a:r>
            <a:rPr lang="it-IT" sz="2200" b="1" kern="1200" dirty="0"/>
            <a:t>XVII secolo</a:t>
          </a:r>
        </a:p>
      </dsp:txBody>
      <dsp:txXfrm>
        <a:off x="3393225" y="1799353"/>
        <a:ext cx="1130541" cy="753694"/>
      </dsp:txXfrm>
    </dsp:sp>
    <dsp:sp modelId="{15A3255C-9FC2-4493-B6A2-187AC250A587}">
      <dsp:nvSpPr>
        <dsp:cNvPr id="0" name=""/>
        <dsp:cNvSpPr/>
      </dsp:nvSpPr>
      <dsp:spPr>
        <a:xfrm>
          <a:off x="4523766" y="1799353"/>
          <a:ext cx="1884235" cy="753694"/>
        </a:xfrm>
        <a:prstGeom prst="chevron">
          <a:avLst/>
        </a:prstGeom>
        <a:solidFill>
          <a:schemeClr val="lt1">
            <a:hueOff val="0"/>
            <a:satOff val="0"/>
            <a:lumOff val="0"/>
            <a:alphaOff val="0"/>
          </a:schemeClr>
        </a:solidFill>
        <a:ln w="12700" cap="flat" cmpd="sng" algn="ctr">
          <a:solidFill>
            <a:schemeClr val="accent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8011" tIns="58674" rIns="29337" bIns="58674" numCol="1" spcCol="1270" anchor="ctr" anchorCtr="0">
          <a:noAutofit/>
        </a:bodyPr>
        <a:lstStyle/>
        <a:p>
          <a:pPr marL="0" lvl="0" indent="0" algn="ctr" defTabSz="977900">
            <a:lnSpc>
              <a:spcPct val="90000"/>
            </a:lnSpc>
            <a:spcBef>
              <a:spcPct val="0"/>
            </a:spcBef>
            <a:spcAft>
              <a:spcPct val="35000"/>
            </a:spcAft>
            <a:buNone/>
          </a:pPr>
          <a:r>
            <a:rPr lang="it-IT" sz="2200" b="1" kern="1200" dirty="0"/>
            <a:t>XIX secolo</a:t>
          </a:r>
        </a:p>
      </dsp:txBody>
      <dsp:txXfrm>
        <a:off x="4900613" y="1799353"/>
        <a:ext cx="1130541" cy="753694"/>
      </dsp:txXfrm>
    </dsp:sp>
    <dsp:sp modelId="{C39864AB-AC0A-4C53-891F-C63C11F3ECB4}">
      <dsp:nvSpPr>
        <dsp:cNvPr id="0" name=""/>
        <dsp:cNvSpPr/>
      </dsp:nvSpPr>
      <dsp:spPr>
        <a:xfrm>
          <a:off x="6031155" y="1799353"/>
          <a:ext cx="1884235" cy="753694"/>
        </a:xfrm>
        <a:prstGeom prst="chevron">
          <a:avLst/>
        </a:prstGeom>
        <a:solidFill>
          <a:schemeClr val="lt1">
            <a:hueOff val="0"/>
            <a:satOff val="0"/>
            <a:lumOff val="0"/>
            <a:alphaOff val="0"/>
          </a:schemeClr>
        </a:solidFill>
        <a:ln w="12700" cap="flat" cmpd="sng" algn="ctr">
          <a:solidFill>
            <a:schemeClr val="accent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8011" tIns="58674" rIns="29337" bIns="58674" numCol="1" spcCol="1270" anchor="ctr" anchorCtr="0">
          <a:noAutofit/>
        </a:bodyPr>
        <a:lstStyle/>
        <a:p>
          <a:pPr marL="0" lvl="0" indent="0" algn="ctr" defTabSz="977900">
            <a:lnSpc>
              <a:spcPct val="90000"/>
            </a:lnSpc>
            <a:spcBef>
              <a:spcPct val="0"/>
            </a:spcBef>
            <a:spcAft>
              <a:spcPct val="35000"/>
            </a:spcAft>
            <a:buNone/>
          </a:pPr>
          <a:r>
            <a:rPr lang="it-IT" sz="2200" b="1" kern="1200" dirty="0"/>
            <a:t>1948</a:t>
          </a:r>
        </a:p>
      </dsp:txBody>
      <dsp:txXfrm>
        <a:off x="6408002" y="1799353"/>
        <a:ext cx="1130541" cy="753694"/>
      </dsp:txXfrm>
    </dsp:sp>
    <dsp:sp modelId="{B722D2AA-4516-4289-A9CF-B02F94CA57C1}">
      <dsp:nvSpPr>
        <dsp:cNvPr id="0" name=""/>
        <dsp:cNvSpPr/>
      </dsp:nvSpPr>
      <dsp:spPr>
        <a:xfrm>
          <a:off x="7538543" y="1799353"/>
          <a:ext cx="1884235" cy="753694"/>
        </a:xfrm>
        <a:prstGeom prst="chevron">
          <a:avLst/>
        </a:prstGeom>
        <a:solidFill>
          <a:schemeClr val="lt1">
            <a:hueOff val="0"/>
            <a:satOff val="0"/>
            <a:lumOff val="0"/>
            <a:alphaOff val="0"/>
          </a:schemeClr>
        </a:solidFill>
        <a:ln w="12700" cap="flat" cmpd="sng" algn="ctr">
          <a:solidFill>
            <a:schemeClr val="accent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8011" tIns="58674" rIns="29337" bIns="58674" numCol="1" spcCol="1270" anchor="ctr" anchorCtr="0">
          <a:noAutofit/>
        </a:bodyPr>
        <a:lstStyle/>
        <a:p>
          <a:pPr marL="0" lvl="0" indent="0" algn="ctr" defTabSz="977900">
            <a:lnSpc>
              <a:spcPct val="90000"/>
            </a:lnSpc>
            <a:spcBef>
              <a:spcPct val="0"/>
            </a:spcBef>
            <a:spcAft>
              <a:spcPct val="35000"/>
            </a:spcAft>
            <a:buNone/>
          </a:pPr>
          <a:r>
            <a:rPr lang="it-IT" sz="2200" b="1" kern="1200" dirty="0"/>
            <a:t>1986</a:t>
          </a:r>
        </a:p>
      </dsp:txBody>
      <dsp:txXfrm>
        <a:off x="7915390" y="1799353"/>
        <a:ext cx="1130541" cy="753694"/>
      </dsp:txXfrm>
    </dsp:sp>
    <dsp:sp modelId="{9C9C6D21-B8B5-473D-A452-62035DA912B7}">
      <dsp:nvSpPr>
        <dsp:cNvPr id="0" name=""/>
        <dsp:cNvSpPr/>
      </dsp:nvSpPr>
      <dsp:spPr>
        <a:xfrm>
          <a:off x="9045932" y="1799353"/>
          <a:ext cx="1884235" cy="753694"/>
        </a:xfrm>
        <a:prstGeom prst="chevron">
          <a:avLst/>
        </a:prstGeom>
        <a:solidFill>
          <a:schemeClr val="lt1">
            <a:hueOff val="0"/>
            <a:satOff val="0"/>
            <a:lumOff val="0"/>
            <a:alphaOff val="0"/>
          </a:schemeClr>
        </a:solidFill>
        <a:ln w="12700" cap="flat" cmpd="sng" algn="ctr">
          <a:solidFill>
            <a:schemeClr val="accent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8011" tIns="58674" rIns="29337" bIns="58674" numCol="1" spcCol="1270" anchor="ctr" anchorCtr="0">
          <a:noAutofit/>
        </a:bodyPr>
        <a:lstStyle/>
        <a:p>
          <a:pPr marL="0" lvl="0" indent="0" algn="ctr" defTabSz="977900">
            <a:lnSpc>
              <a:spcPct val="90000"/>
            </a:lnSpc>
            <a:spcBef>
              <a:spcPct val="0"/>
            </a:spcBef>
            <a:spcAft>
              <a:spcPct val="35000"/>
            </a:spcAft>
            <a:buNone/>
          </a:pPr>
          <a:r>
            <a:rPr lang="it-IT" sz="2200" b="1" kern="1200" dirty="0"/>
            <a:t>Oggi</a:t>
          </a:r>
        </a:p>
      </dsp:txBody>
      <dsp:txXfrm>
        <a:off x="9422779" y="1799353"/>
        <a:ext cx="1130541" cy="753694"/>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9262D69-905E-4CED-B7E3-AA8CC988F456}">
      <dsp:nvSpPr>
        <dsp:cNvPr id="0" name=""/>
        <dsp:cNvSpPr/>
      </dsp:nvSpPr>
      <dsp:spPr>
        <a:xfrm>
          <a:off x="0" y="16931"/>
          <a:ext cx="5494789" cy="617760"/>
        </a:xfrm>
        <a:prstGeom prst="roundRect">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it-IT" sz="2000" kern="1200" dirty="0"/>
            <a:t>efficienza e produttività</a:t>
          </a:r>
        </a:p>
      </dsp:txBody>
      <dsp:txXfrm>
        <a:off x="30157" y="47088"/>
        <a:ext cx="5434475" cy="557446"/>
      </dsp:txXfrm>
    </dsp:sp>
    <dsp:sp modelId="{38927C38-155F-4029-98DC-094B9F74F5E8}">
      <dsp:nvSpPr>
        <dsp:cNvPr id="0" name=""/>
        <dsp:cNvSpPr/>
      </dsp:nvSpPr>
      <dsp:spPr>
        <a:xfrm>
          <a:off x="0" y="729731"/>
          <a:ext cx="5494789" cy="617760"/>
        </a:xfrm>
        <a:prstGeom prst="roundRect">
          <a:avLst/>
        </a:prstGeom>
        <a:solidFill>
          <a:schemeClr val="accent3">
            <a:hueOff val="903533"/>
            <a:satOff val="33333"/>
            <a:lumOff val="-4902"/>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it-IT" sz="2000" kern="1200" dirty="0"/>
            <a:t>efficacia e appropriatezza</a:t>
          </a:r>
        </a:p>
      </dsp:txBody>
      <dsp:txXfrm>
        <a:off x="30157" y="759888"/>
        <a:ext cx="5434475" cy="557446"/>
      </dsp:txXfrm>
    </dsp:sp>
    <dsp:sp modelId="{C236D010-15BF-4A11-ADBD-179ADEA9EC7C}">
      <dsp:nvSpPr>
        <dsp:cNvPr id="0" name=""/>
        <dsp:cNvSpPr/>
      </dsp:nvSpPr>
      <dsp:spPr>
        <a:xfrm>
          <a:off x="0" y="1442531"/>
          <a:ext cx="5494789" cy="617760"/>
        </a:xfrm>
        <a:prstGeom prst="roundRect">
          <a:avLst/>
        </a:prstGeom>
        <a:solidFill>
          <a:schemeClr val="accent3">
            <a:hueOff val="1807066"/>
            <a:satOff val="66667"/>
            <a:lumOff val="-9804"/>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it-IT" sz="2000" kern="1200" dirty="0"/>
            <a:t>equità nel finanziamento e nell’accesso</a:t>
          </a:r>
        </a:p>
      </dsp:txBody>
      <dsp:txXfrm>
        <a:off x="30157" y="1472688"/>
        <a:ext cx="5434475" cy="557446"/>
      </dsp:txXfrm>
    </dsp:sp>
    <dsp:sp modelId="{B9416274-B38C-4686-BE0C-C2C8E010B781}">
      <dsp:nvSpPr>
        <dsp:cNvPr id="0" name=""/>
        <dsp:cNvSpPr/>
      </dsp:nvSpPr>
      <dsp:spPr>
        <a:xfrm>
          <a:off x="0" y="2155332"/>
          <a:ext cx="5494789" cy="617760"/>
        </a:xfrm>
        <a:prstGeom prst="roundRect">
          <a:avLst/>
        </a:prstGeom>
        <a:solidFill>
          <a:schemeClr val="accent3">
            <a:hueOff val="2710599"/>
            <a:satOff val="100000"/>
            <a:lumOff val="-14706"/>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it-IT" sz="2000" kern="1200" dirty="0"/>
            <a:t>adeguata risposta alle richieste dei pazienti</a:t>
          </a:r>
        </a:p>
      </dsp:txBody>
      <dsp:txXfrm>
        <a:off x="30157" y="2185489"/>
        <a:ext cx="5434475" cy="557446"/>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0AA66FA-A106-48C4-8358-BAF54ABBE69E}">
      <dsp:nvSpPr>
        <dsp:cNvPr id="0" name=""/>
        <dsp:cNvSpPr/>
      </dsp:nvSpPr>
      <dsp:spPr>
        <a:xfrm>
          <a:off x="788669" y="0"/>
          <a:ext cx="8938260" cy="4351339"/>
        </a:xfrm>
        <a:prstGeom prst="rightArrow">
          <a:avLst/>
        </a:prstGeom>
        <a:solidFill>
          <a:schemeClr val="accent6">
            <a:lumMod val="50000"/>
          </a:schemeClr>
        </a:solidFill>
        <a:ln>
          <a:noFill/>
        </a:ln>
        <a:effectLst/>
      </dsp:spPr>
      <dsp:style>
        <a:lnRef idx="0">
          <a:scrgbClr r="0" g="0" b="0"/>
        </a:lnRef>
        <a:fillRef idx="1">
          <a:scrgbClr r="0" g="0" b="0"/>
        </a:fillRef>
        <a:effectRef idx="0">
          <a:scrgbClr r="0" g="0" b="0"/>
        </a:effectRef>
        <a:fontRef idx="minor"/>
      </dsp:style>
    </dsp:sp>
    <dsp:sp modelId="{0A75E0CD-312C-4CDB-84B6-7F6EEF306E0E}">
      <dsp:nvSpPr>
        <dsp:cNvPr id="0" name=""/>
        <dsp:cNvSpPr/>
      </dsp:nvSpPr>
      <dsp:spPr>
        <a:xfrm>
          <a:off x="128" y="1305401"/>
          <a:ext cx="5129435" cy="1740535"/>
        </a:xfrm>
        <a:prstGeom prst="roundRect">
          <a:avLst/>
        </a:prstGeom>
        <a:solidFill>
          <a:schemeClr val="accent2">
            <a:lumMod val="60000"/>
            <a:lumOff val="4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just" defTabSz="711200">
            <a:lnSpc>
              <a:spcPct val="90000"/>
            </a:lnSpc>
            <a:spcBef>
              <a:spcPct val="0"/>
            </a:spcBef>
            <a:spcAft>
              <a:spcPct val="35000"/>
            </a:spcAft>
            <a:buNone/>
          </a:pPr>
          <a:r>
            <a:rPr lang="it-IT" sz="1600" b="1" kern="1200" dirty="0">
              <a:solidFill>
                <a:schemeClr val="accent2">
                  <a:lumMod val="50000"/>
                </a:schemeClr>
              </a:solidFill>
              <a:latin typeface="+mn-lt"/>
              <a:cs typeface="Arial" panose="020B0604020202020204" pitchFamily="34" charset="0"/>
            </a:rPr>
            <a:t>Passaggio da un Modello Bismarck </a:t>
          </a:r>
          <a:r>
            <a:rPr lang="it-IT" sz="1600" kern="1200" dirty="0">
              <a:solidFill>
                <a:schemeClr val="tx1"/>
              </a:solidFill>
              <a:latin typeface="+mn-lt"/>
              <a:cs typeface="Arial" panose="020B0604020202020204" pitchFamily="34" charset="0"/>
            </a:rPr>
            <a:t>(sistema mutualistico):  modello basato sul principio assicurativo che garantisce la copertura sanitaria in base ai contributi versati. Il sistema è finanziato da contributi obbligatori versati sia dai datori di lavoro che dai dipendenti. I servizi e le prestazioni vengono erogati sia da enti pubblici che privati. </a:t>
          </a:r>
        </a:p>
      </dsp:txBody>
      <dsp:txXfrm>
        <a:off x="85094" y="1390367"/>
        <a:ext cx="4959503" cy="1570603"/>
      </dsp:txXfrm>
    </dsp:sp>
    <dsp:sp modelId="{08FBAB70-EE02-442B-BC50-83B7E1D80468}">
      <dsp:nvSpPr>
        <dsp:cNvPr id="0" name=""/>
        <dsp:cNvSpPr/>
      </dsp:nvSpPr>
      <dsp:spPr>
        <a:xfrm>
          <a:off x="5386035" y="1305401"/>
          <a:ext cx="5129435" cy="1740535"/>
        </a:xfrm>
        <a:prstGeom prst="roundRect">
          <a:avLst/>
        </a:prstGeom>
        <a:solidFill>
          <a:schemeClr val="bg1">
            <a:lumMod val="7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just" defTabSz="666750">
            <a:lnSpc>
              <a:spcPct val="90000"/>
            </a:lnSpc>
            <a:spcBef>
              <a:spcPct val="0"/>
            </a:spcBef>
            <a:spcAft>
              <a:spcPct val="35000"/>
            </a:spcAft>
            <a:buNone/>
          </a:pPr>
          <a:r>
            <a:rPr lang="it-IT" sz="1500" b="1" kern="1200" dirty="0">
              <a:solidFill>
                <a:schemeClr val="bg2">
                  <a:lumMod val="10000"/>
                </a:schemeClr>
              </a:solidFill>
              <a:latin typeface="+mn-lt"/>
              <a:cs typeface="Arial" panose="020B0604020202020204" pitchFamily="34" charset="0"/>
            </a:rPr>
            <a:t>A un Modello </a:t>
          </a:r>
          <a:r>
            <a:rPr lang="it-IT" sz="1500" b="1" kern="1200" dirty="0">
              <a:solidFill>
                <a:schemeClr val="bg2">
                  <a:lumMod val="10000"/>
                </a:schemeClr>
              </a:solidFill>
              <a:latin typeface="+mn-lt"/>
              <a:ea typeface="+mn-ea"/>
              <a:cs typeface="Arial" panose="020B0604020202020204" pitchFamily="34" charset="0"/>
            </a:rPr>
            <a:t>Beveridge</a:t>
          </a:r>
          <a:r>
            <a:rPr lang="it-IT" sz="1500" b="1" kern="1200" dirty="0">
              <a:solidFill>
                <a:schemeClr val="bg2">
                  <a:lumMod val="10000"/>
                </a:schemeClr>
              </a:solidFill>
              <a:latin typeface="+mn-lt"/>
              <a:cs typeface="Arial" panose="020B0604020202020204" pitchFamily="34" charset="0"/>
            </a:rPr>
            <a:t> </a:t>
          </a:r>
          <a:r>
            <a:rPr lang="it-IT" sz="1500" kern="1200" dirty="0">
              <a:solidFill>
                <a:schemeClr val="tx1"/>
              </a:solidFill>
              <a:latin typeface="+mn-lt"/>
              <a:cs typeface="Arial" panose="020B0604020202020204" pitchFamily="34" charset="0"/>
            </a:rPr>
            <a:t>(sistema universalistico): modello che garantisce una copertura universale a tutti coloro che risiedono o dimorano nel territorio dello Stato. Questo modello vede come fonte di finanziamento il gettito fiscale pubblico e gli erogatori del servizio sono prevalentemente pubblici.</a:t>
          </a:r>
        </a:p>
      </dsp:txBody>
      <dsp:txXfrm>
        <a:off x="5471001" y="1390367"/>
        <a:ext cx="4959503" cy="1570603"/>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A15F2E4-8627-4E74-A38B-8E7658016174}">
      <dsp:nvSpPr>
        <dsp:cNvPr id="0" name=""/>
        <dsp:cNvSpPr/>
      </dsp:nvSpPr>
      <dsp:spPr>
        <a:xfrm>
          <a:off x="1251512" y="13541"/>
          <a:ext cx="4951476" cy="4951476"/>
        </a:xfrm>
        <a:prstGeom prst="ellipse">
          <a:avLst/>
        </a:prstGeom>
        <a:solidFill>
          <a:schemeClr val="accent2">
            <a:alpha val="50000"/>
            <a:hueOff val="0"/>
            <a:satOff val="0"/>
            <a:lumOff val="0"/>
            <a:alphaOff val="0"/>
          </a:schemeClr>
        </a:solidFill>
        <a:ln w="12700" cap="flat" cmpd="sng" algn="ctr">
          <a:solidFill>
            <a:schemeClr val="lt1">
              <a:hueOff val="0"/>
              <a:satOff val="0"/>
              <a:lumOff val="0"/>
              <a:alphaOff val="0"/>
            </a:schemeClr>
          </a:solidFill>
          <a:prstDash val="solid"/>
          <a:miter lim="800000"/>
        </a:ln>
        <a:effectLst>
          <a:reflection blurRad="6350" stA="52000" endA="300" endPos="35000" dir="5400000" sy="-100000" algn="bl" rotWithShape="0"/>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marL="0" lvl="0" indent="0" algn="ctr" defTabSz="2889250">
            <a:lnSpc>
              <a:spcPct val="90000"/>
            </a:lnSpc>
            <a:spcBef>
              <a:spcPct val="0"/>
            </a:spcBef>
            <a:spcAft>
              <a:spcPct val="35000"/>
            </a:spcAft>
            <a:buNone/>
          </a:pPr>
          <a:endParaRPr lang="it-IT" sz="6500" kern="1200" dirty="0"/>
        </a:p>
      </dsp:txBody>
      <dsp:txXfrm>
        <a:off x="1942935" y="597427"/>
        <a:ext cx="2854905" cy="3783705"/>
      </dsp:txXfrm>
    </dsp:sp>
    <dsp:sp modelId="{836A5A4F-5143-4235-B188-20C31038F73B}">
      <dsp:nvSpPr>
        <dsp:cNvPr id="0" name=""/>
        <dsp:cNvSpPr/>
      </dsp:nvSpPr>
      <dsp:spPr>
        <a:xfrm>
          <a:off x="4820144" y="13541"/>
          <a:ext cx="4951476" cy="4951476"/>
        </a:xfrm>
        <a:prstGeom prst="ellipse">
          <a:avLst/>
        </a:prstGeom>
        <a:solidFill>
          <a:schemeClr val="accent2">
            <a:alpha val="50000"/>
            <a:hueOff val="-1455363"/>
            <a:satOff val="-83928"/>
            <a:lumOff val="8628"/>
            <a:alphaOff val="0"/>
          </a:schemeClr>
        </a:solidFill>
        <a:ln w="12700" cap="flat" cmpd="sng" algn="ctr">
          <a:solidFill>
            <a:schemeClr val="lt1">
              <a:hueOff val="0"/>
              <a:satOff val="0"/>
              <a:lumOff val="0"/>
              <a:alphaOff val="0"/>
            </a:schemeClr>
          </a:solidFill>
          <a:prstDash val="solid"/>
          <a:miter lim="800000"/>
        </a:ln>
        <a:effectLst>
          <a:reflection blurRad="6350" stA="50000" endA="300" endPos="55000" dir="5400000" sy="-100000" algn="bl" rotWithShape="0"/>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marL="0" lvl="0" indent="0" algn="ctr" defTabSz="2889250">
            <a:lnSpc>
              <a:spcPct val="90000"/>
            </a:lnSpc>
            <a:spcBef>
              <a:spcPct val="0"/>
            </a:spcBef>
            <a:spcAft>
              <a:spcPct val="35000"/>
            </a:spcAft>
            <a:buNone/>
          </a:pPr>
          <a:endParaRPr lang="it-IT" sz="6500" kern="1200" dirty="0"/>
        </a:p>
      </dsp:txBody>
      <dsp:txXfrm>
        <a:off x="6225293" y="597427"/>
        <a:ext cx="2854905" cy="3783705"/>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F342FE6-F8E7-4CC8-9C27-1657D2A93698}">
      <dsp:nvSpPr>
        <dsp:cNvPr id="0" name=""/>
        <dsp:cNvSpPr/>
      </dsp:nvSpPr>
      <dsp:spPr>
        <a:xfrm>
          <a:off x="3838802" y="0"/>
          <a:ext cx="1919401" cy="911044"/>
        </a:xfrm>
        <a:prstGeom prst="trapezoid">
          <a:avLst>
            <a:gd name="adj" fmla="val 105341"/>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1750" tIns="31750" rIns="31750" bIns="31750" numCol="1" spcCol="1270" anchor="ctr" anchorCtr="0">
          <a:noAutofit/>
        </a:bodyPr>
        <a:lstStyle/>
        <a:p>
          <a:pPr marL="0" lvl="0" indent="0" algn="ctr" defTabSz="1111250">
            <a:lnSpc>
              <a:spcPct val="90000"/>
            </a:lnSpc>
            <a:spcBef>
              <a:spcPct val="0"/>
            </a:spcBef>
            <a:spcAft>
              <a:spcPct val="35000"/>
            </a:spcAft>
            <a:buNone/>
          </a:pPr>
          <a:r>
            <a:rPr lang="it-IT" sz="2500" kern="1200" dirty="0">
              <a:latin typeface="+mn-lt"/>
              <a:cs typeface="Arial" panose="020B0604020202020204" pitchFamily="34" charset="0"/>
            </a:rPr>
            <a:t>personalistico</a:t>
          </a:r>
        </a:p>
      </dsp:txBody>
      <dsp:txXfrm>
        <a:off x="3838802" y="0"/>
        <a:ext cx="1919401" cy="911044"/>
      </dsp:txXfrm>
    </dsp:sp>
    <dsp:sp modelId="{8AA2359E-A41B-4DE2-A198-B4F5E91689CF}">
      <dsp:nvSpPr>
        <dsp:cNvPr id="0" name=""/>
        <dsp:cNvSpPr/>
      </dsp:nvSpPr>
      <dsp:spPr>
        <a:xfrm>
          <a:off x="2879102" y="911044"/>
          <a:ext cx="3838802" cy="911044"/>
        </a:xfrm>
        <a:prstGeom prst="trapezoid">
          <a:avLst>
            <a:gd name="adj" fmla="val 105341"/>
          </a:avLst>
        </a:prstGeom>
        <a:solidFill>
          <a:schemeClr val="accent2">
            <a:hueOff val="-363841"/>
            <a:satOff val="-20982"/>
            <a:lumOff val="2157"/>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1750" tIns="31750" rIns="31750" bIns="31750" numCol="1" spcCol="1270" anchor="ctr" anchorCtr="0">
          <a:noAutofit/>
        </a:bodyPr>
        <a:lstStyle/>
        <a:p>
          <a:pPr marL="0" lvl="0" indent="0" algn="ctr" defTabSz="1111250">
            <a:lnSpc>
              <a:spcPct val="90000"/>
            </a:lnSpc>
            <a:spcBef>
              <a:spcPct val="0"/>
            </a:spcBef>
            <a:spcAft>
              <a:spcPct val="35000"/>
            </a:spcAft>
            <a:buNone/>
          </a:pPr>
          <a:r>
            <a:rPr lang="it-IT" sz="2500" kern="1200" dirty="0">
              <a:latin typeface="+mn-lt"/>
              <a:cs typeface="Arial" panose="020B0604020202020204" pitchFamily="34" charset="0"/>
            </a:rPr>
            <a:t>egualitario</a:t>
          </a:r>
        </a:p>
      </dsp:txBody>
      <dsp:txXfrm>
        <a:off x="3550892" y="911044"/>
        <a:ext cx="2495221" cy="911044"/>
      </dsp:txXfrm>
    </dsp:sp>
    <dsp:sp modelId="{68BFE31A-B473-4851-A85A-5E0841590859}">
      <dsp:nvSpPr>
        <dsp:cNvPr id="0" name=""/>
        <dsp:cNvSpPr/>
      </dsp:nvSpPr>
      <dsp:spPr>
        <a:xfrm>
          <a:off x="1919401" y="1822089"/>
          <a:ext cx="5758204" cy="911044"/>
        </a:xfrm>
        <a:prstGeom prst="trapezoid">
          <a:avLst>
            <a:gd name="adj" fmla="val 105341"/>
          </a:avLst>
        </a:prstGeom>
        <a:solidFill>
          <a:schemeClr val="accent2">
            <a:hueOff val="-727682"/>
            <a:satOff val="-41964"/>
            <a:lumOff val="4314"/>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1750" tIns="31750" rIns="31750" bIns="31750" numCol="1" spcCol="1270" anchor="ctr" anchorCtr="0">
          <a:noAutofit/>
        </a:bodyPr>
        <a:lstStyle/>
        <a:p>
          <a:pPr marL="0" lvl="0" indent="0" algn="ctr" defTabSz="1111250">
            <a:lnSpc>
              <a:spcPct val="90000"/>
            </a:lnSpc>
            <a:spcBef>
              <a:spcPct val="0"/>
            </a:spcBef>
            <a:spcAft>
              <a:spcPct val="35000"/>
            </a:spcAft>
            <a:buNone/>
          </a:pPr>
          <a:r>
            <a:rPr lang="it-IT" sz="2500" kern="1200" dirty="0">
              <a:latin typeface="+mn-lt"/>
              <a:cs typeface="Arial" panose="020B0604020202020204" pitchFamily="34" charset="0"/>
            </a:rPr>
            <a:t>saldo collettivo </a:t>
          </a:r>
        </a:p>
      </dsp:txBody>
      <dsp:txXfrm>
        <a:off x="2927087" y="1822089"/>
        <a:ext cx="3742832" cy="911044"/>
      </dsp:txXfrm>
    </dsp:sp>
    <dsp:sp modelId="{31C8E0BC-CEB0-461D-83AB-21B0F8B56FB4}">
      <dsp:nvSpPr>
        <dsp:cNvPr id="0" name=""/>
        <dsp:cNvSpPr/>
      </dsp:nvSpPr>
      <dsp:spPr>
        <a:xfrm>
          <a:off x="959700" y="2733133"/>
          <a:ext cx="7677605" cy="911044"/>
        </a:xfrm>
        <a:prstGeom prst="trapezoid">
          <a:avLst>
            <a:gd name="adj" fmla="val 105341"/>
          </a:avLst>
        </a:prstGeom>
        <a:solidFill>
          <a:schemeClr val="accent2">
            <a:hueOff val="-1091522"/>
            <a:satOff val="-62946"/>
            <a:lumOff val="6471"/>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1750" tIns="31750" rIns="31750" bIns="31750" numCol="1" spcCol="1270" anchor="ctr" anchorCtr="0">
          <a:noAutofit/>
        </a:bodyPr>
        <a:lstStyle/>
        <a:p>
          <a:pPr marL="0" lvl="0" indent="0" algn="ctr" defTabSz="1111250">
            <a:lnSpc>
              <a:spcPct val="90000"/>
            </a:lnSpc>
            <a:spcBef>
              <a:spcPct val="0"/>
            </a:spcBef>
            <a:spcAft>
              <a:spcPct val="35000"/>
            </a:spcAft>
            <a:buNone/>
          </a:pPr>
          <a:r>
            <a:rPr lang="it-IT" sz="2500" kern="1200" dirty="0">
              <a:latin typeface="+mn-lt"/>
              <a:cs typeface="Arial" panose="020B0604020202020204" pitchFamily="34" charset="0"/>
            </a:rPr>
            <a:t>utilitarismo sociale</a:t>
          </a:r>
        </a:p>
      </dsp:txBody>
      <dsp:txXfrm>
        <a:off x="2303281" y="2733133"/>
        <a:ext cx="4990443" cy="911044"/>
      </dsp:txXfrm>
    </dsp:sp>
    <dsp:sp modelId="{16DF8967-1422-415E-B728-C836B78A9A67}">
      <dsp:nvSpPr>
        <dsp:cNvPr id="0" name=""/>
        <dsp:cNvSpPr/>
      </dsp:nvSpPr>
      <dsp:spPr>
        <a:xfrm>
          <a:off x="0" y="3644178"/>
          <a:ext cx="9597007" cy="911044"/>
        </a:xfrm>
        <a:prstGeom prst="trapezoid">
          <a:avLst>
            <a:gd name="adj" fmla="val 105341"/>
          </a:avLst>
        </a:prstGeom>
        <a:solidFill>
          <a:schemeClr val="accent2">
            <a:hueOff val="-1455363"/>
            <a:satOff val="-83928"/>
            <a:lumOff val="8628"/>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1750" tIns="31750" rIns="31750" bIns="31750" numCol="1" spcCol="1270" anchor="ctr" anchorCtr="0">
          <a:noAutofit/>
        </a:bodyPr>
        <a:lstStyle/>
        <a:p>
          <a:pPr marL="0" lvl="0" indent="0" algn="ctr" defTabSz="1111250">
            <a:lnSpc>
              <a:spcPct val="90000"/>
            </a:lnSpc>
            <a:spcBef>
              <a:spcPct val="0"/>
            </a:spcBef>
            <a:spcAft>
              <a:spcPct val="35000"/>
            </a:spcAft>
            <a:buNone/>
          </a:pPr>
          <a:r>
            <a:rPr lang="it-IT" sz="2500" kern="1200" dirty="0">
              <a:latin typeface="+mn-lt"/>
              <a:cs typeface="Arial" panose="020B0604020202020204" pitchFamily="34" charset="0"/>
            </a:rPr>
            <a:t>individualistico-libertario</a:t>
          </a:r>
        </a:p>
      </dsp:txBody>
      <dsp:txXfrm>
        <a:off x="1679476" y="3644178"/>
        <a:ext cx="6238054" cy="911044"/>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7D9CE11-5A7D-4648-98D5-334F691B8C7E}">
      <dsp:nvSpPr>
        <dsp:cNvPr id="0" name=""/>
        <dsp:cNvSpPr/>
      </dsp:nvSpPr>
      <dsp:spPr>
        <a:xfrm>
          <a:off x="2487391" y="1179"/>
          <a:ext cx="2798316" cy="778750"/>
        </a:xfrm>
        <a:prstGeom prst="roundRect">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28575" rIns="57150" bIns="28575" numCol="1" spcCol="1270" anchor="ctr" anchorCtr="0">
          <a:noAutofit/>
        </a:bodyPr>
        <a:lstStyle/>
        <a:p>
          <a:pPr marL="0" lvl="0" indent="0" algn="ctr" defTabSz="666750">
            <a:lnSpc>
              <a:spcPct val="90000"/>
            </a:lnSpc>
            <a:spcBef>
              <a:spcPct val="0"/>
            </a:spcBef>
            <a:spcAft>
              <a:spcPct val="35000"/>
            </a:spcAft>
            <a:buNone/>
          </a:pPr>
          <a:r>
            <a:rPr lang="it-IT" sz="1500" kern="1200" dirty="0"/>
            <a:t>È necessario riorganizzare il sistema di presa in carico dei pazienti sul territorio?</a:t>
          </a:r>
        </a:p>
      </dsp:txBody>
      <dsp:txXfrm>
        <a:off x="2525406" y="39194"/>
        <a:ext cx="2722286" cy="702720"/>
      </dsp:txXfrm>
    </dsp:sp>
    <dsp:sp modelId="{D09DBA6E-FE02-4B1F-B683-F111A75BFB77}">
      <dsp:nvSpPr>
        <dsp:cNvPr id="0" name=""/>
        <dsp:cNvSpPr/>
      </dsp:nvSpPr>
      <dsp:spPr>
        <a:xfrm>
          <a:off x="2487391" y="818868"/>
          <a:ext cx="2798316" cy="778750"/>
        </a:xfrm>
        <a:prstGeom prst="roundRect">
          <a:avLst/>
        </a:prstGeom>
        <a:solidFill>
          <a:schemeClr val="accent3">
            <a:hueOff val="1355300"/>
            <a:satOff val="50000"/>
            <a:lumOff val="-7353"/>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28575" rIns="57150" bIns="28575" numCol="1" spcCol="1270" anchor="ctr" anchorCtr="0">
          <a:noAutofit/>
        </a:bodyPr>
        <a:lstStyle/>
        <a:p>
          <a:pPr marL="0" lvl="0" indent="0" algn="ctr" defTabSz="666750">
            <a:lnSpc>
              <a:spcPct val="90000"/>
            </a:lnSpc>
            <a:spcBef>
              <a:spcPct val="0"/>
            </a:spcBef>
            <a:spcAft>
              <a:spcPct val="35000"/>
            </a:spcAft>
            <a:buNone/>
          </a:pPr>
          <a:r>
            <a:rPr lang="it-IT" sz="1500" kern="1200" dirty="0"/>
            <a:t>Quali sono le figure professionali di cui avremo bisogno nei prossimi anni?</a:t>
          </a:r>
        </a:p>
      </dsp:txBody>
      <dsp:txXfrm>
        <a:off x="2525406" y="856883"/>
        <a:ext cx="2722286" cy="702720"/>
      </dsp:txXfrm>
    </dsp:sp>
    <dsp:sp modelId="{30726669-0665-4643-938F-69324E413733}">
      <dsp:nvSpPr>
        <dsp:cNvPr id="0" name=""/>
        <dsp:cNvSpPr/>
      </dsp:nvSpPr>
      <dsp:spPr>
        <a:xfrm>
          <a:off x="2487391" y="1636556"/>
          <a:ext cx="2798316" cy="778750"/>
        </a:xfrm>
        <a:prstGeom prst="roundRect">
          <a:avLst/>
        </a:prstGeom>
        <a:solidFill>
          <a:schemeClr val="accent3">
            <a:hueOff val="2710599"/>
            <a:satOff val="100000"/>
            <a:lumOff val="-14706"/>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28575" rIns="57150" bIns="28575" numCol="1" spcCol="1270" anchor="ctr" anchorCtr="0">
          <a:noAutofit/>
        </a:bodyPr>
        <a:lstStyle/>
        <a:p>
          <a:pPr marL="0" lvl="0" indent="0" algn="ctr" defTabSz="666750">
            <a:lnSpc>
              <a:spcPct val="90000"/>
            </a:lnSpc>
            <a:spcBef>
              <a:spcPct val="0"/>
            </a:spcBef>
            <a:spcAft>
              <a:spcPct val="35000"/>
            </a:spcAft>
            <a:buNone/>
          </a:pPr>
          <a:r>
            <a:rPr lang="it-IT" sz="1500" kern="1200"/>
            <a:t>Bisogna spingere verso strutture monospecialistiche o multidisciplinari?</a:t>
          </a:r>
        </a:p>
      </dsp:txBody>
      <dsp:txXfrm>
        <a:off x="2525406" y="1674571"/>
        <a:ext cx="2722286" cy="702720"/>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A15F2E4-8627-4E74-A38B-8E7658016174}">
      <dsp:nvSpPr>
        <dsp:cNvPr id="0" name=""/>
        <dsp:cNvSpPr/>
      </dsp:nvSpPr>
      <dsp:spPr>
        <a:xfrm>
          <a:off x="1262279" y="10854"/>
          <a:ext cx="3968779" cy="3968779"/>
        </a:xfrm>
        <a:prstGeom prst="ellipse">
          <a:avLst/>
        </a:prstGeom>
        <a:solidFill>
          <a:schemeClr val="accent2">
            <a:alpha val="50000"/>
            <a:hueOff val="0"/>
            <a:satOff val="0"/>
            <a:lumOff val="0"/>
            <a:alphaOff val="0"/>
          </a:schemeClr>
        </a:solidFill>
        <a:ln w="12700" cap="flat" cmpd="sng" algn="ctr">
          <a:solidFill>
            <a:schemeClr val="lt1">
              <a:hueOff val="0"/>
              <a:satOff val="0"/>
              <a:lumOff val="0"/>
              <a:alphaOff val="0"/>
            </a:schemeClr>
          </a:solidFill>
          <a:prstDash val="solid"/>
          <a:miter lim="800000"/>
        </a:ln>
        <a:effectLst>
          <a:reflection blurRad="6350" stA="52000" endA="300" endPos="35000" dir="5400000" sy="-100000" algn="bl" rotWithShape="0"/>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marL="0" lvl="0" indent="0" algn="ctr" defTabSz="2889250">
            <a:lnSpc>
              <a:spcPct val="90000"/>
            </a:lnSpc>
            <a:spcBef>
              <a:spcPct val="0"/>
            </a:spcBef>
            <a:spcAft>
              <a:spcPct val="35000"/>
            </a:spcAft>
            <a:buNone/>
          </a:pPr>
          <a:endParaRPr lang="it-IT" sz="6500" kern="1200" dirty="0"/>
        </a:p>
      </dsp:txBody>
      <dsp:txXfrm>
        <a:off x="1816478" y="478858"/>
        <a:ext cx="2288305" cy="3032770"/>
      </dsp:txXfrm>
    </dsp:sp>
    <dsp:sp modelId="{836A5A4F-5143-4235-B188-20C31038F73B}">
      <dsp:nvSpPr>
        <dsp:cNvPr id="0" name=""/>
        <dsp:cNvSpPr/>
      </dsp:nvSpPr>
      <dsp:spPr>
        <a:xfrm>
          <a:off x="4122661" y="10854"/>
          <a:ext cx="3968779" cy="3968779"/>
        </a:xfrm>
        <a:prstGeom prst="ellipse">
          <a:avLst/>
        </a:prstGeom>
        <a:solidFill>
          <a:schemeClr val="accent2">
            <a:alpha val="50000"/>
            <a:hueOff val="-1455363"/>
            <a:satOff val="-83928"/>
            <a:lumOff val="8628"/>
            <a:alphaOff val="0"/>
          </a:schemeClr>
        </a:solidFill>
        <a:ln w="12700" cap="flat" cmpd="sng" algn="ctr">
          <a:solidFill>
            <a:schemeClr val="lt1">
              <a:hueOff val="0"/>
              <a:satOff val="0"/>
              <a:lumOff val="0"/>
              <a:alphaOff val="0"/>
            </a:schemeClr>
          </a:solidFill>
          <a:prstDash val="solid"/>
          <a:miter lim="800000"/>
        </a:ln>
        <a:effectLst>
          <a:reflection blurRad="6350" stA="50000" endA="300" endPos="55000" dir="5400000" sy="-100000" algn="bl" rotWithShape="0"/>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marL="0" lvl="0" indent="0" algn="ctr" defTabSz="2889250">
            <a:lnSpc>
              <a:spcPct val="90000"/>
            </a:lnSpc>
            <a:spcBef>
              <a:spcPct val="0"/>
            </a:spcBef>
            <a:spcAft>
              <a:spcPct val="35000"/>
            </a:spcAft>
            <a:buNone/>
          </a:pPr>
          <a:endParaRPr lang="it-IT" sz="6500" kern="1200" dirty="0"/>
        </a:p>
      </dsp:txBody>
      <dsp:txXfrm>
        <a:off x="5248936" y="478858"/>
        <a:ext cx="2288305" cy="3032770"/>
      </dsp:txXfrm>
    </dsp:sp>
  </dsp:spTree>
</dsp:drawing>
</file>

<file path=ppt/diagrams/layout1.xml><?xml version="1.0" encoding="utf-8"?>
<dgm:layoutDef xmlns:dgm="http://schemas.openxmlformats.org/drawingml/2006/diagram" xmlns:a="http://schemas.openxmlformats.org/drawingml/2006/main" uniqueId="urn:microsoft.com/office/officeart/2005/8/layout/hChevron3">
  <dgm:title val=""/>
  <dgm:desc val=""/>
  <dgm:catLst>
    <dgm:cat type="process" pri="10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root des" func="maxDepth" op="gte" val="2">
        <dgm:constrLst>
          <dgm:constr type="w" for="ch" forName="parAndChTx" refType="w"/>
          <dgm:constr type="primFontSz" for="ch" ptType="node" op="equ"/>
          <dgm:constr type="w" for="ch" forName="parAndChSpace" refType="w" refFor="ch" refForName="parAndChTx" fact="-0.2"/>
          <dgm:constr type="w" for="ch" ptType="sibTrans" op="equ"/>
        </dgm:constrLst>
        <dgm:ruleLst/>
        <dgm:forEach name="Name6" axis="ch" ptType="node">
          <dgm:layoutNode name="parAndChTx">
            <dgm:varLst>
              <dgm:bulletEnabled val="1"/>
            </dgm:varLst>
            <dgm:alg type="tx"/>
            <dgm:choose name="Name7">
              <dgm:if name="Name8" func="var" arg="dir" op="equ" val="norm">
                <dgm:choose name="Name9">
                  <dgm:if name="Name10" axis="self" ptType="node" func="pos" op="equ" val="1">
                    <dgm:shape xmlns:r="http://schemas.openxmlformats.org/officeDocument/2006/relationships"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4"/>
                    </dgm:constrLst>
                  </dgm:if>
                  <dgm:else name="Name11">
                    <dgm:shape xmlns:r="http://schemas.openxmlformats.org/officeDocument/2006/relationships"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if>
              <dgm:else name="Name12">
                <dgm:choose name="Name13">
                  <dgm:if name="Name14" axis="self" ptType="node" func="pos" op="equ" val="1">
                    <dgm:shape xmlns:r="http://schemas.openxmlformats.org/officeDocument/2006/relationships" rot="180"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4"/>
                      <dgm:constr type="rMarg" refType="w" fact="0.1"/>
                    </dgm:constrLst>
                  </dgm:if>
                  <dgm:else name="Name15">
                    <dgm:shape xmlns:r="http://schemas.openxmlformats.org/officeDocument/2006/relationships" rot="180"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else>
            </dgm:choose>
            <dgm:ruleLst>
              <dgm:rule type="primFontSz" val="5" fact="NaN" max="NaN"/>
            </dgm:ruleLst>
          </dgm:layoutNode>
          <dgm:forEach name="Name16" axis="followSib" ptType="sibTrans" cnt="1">
            <dgm:layoutNode name="parAndChSpace">
              <dgm:alg type="sp"/>
              <dgm:shape xmlns:r="http://schemas.openxmlformats.org/officeDocument/2006/relationships" r:blip="">
                <dgm:adjLst/>
              </dgm:shape>
              <dgm:presOf/>
              <dgm:constrLst/>
              <dgm:ruleLst/>
            </dgm:layoutNode>
          </dgm:forEach>
        </dgm:forEach>
      </dgm:if>
      <dgm:else name="Name17">
        <dgm:constrLst>
          <dgm:constr type="w" for="ch" forName="parTxOnly" refType="w"/>
          <dgm:constr type="primFontSz" for="ch" ptType="node" op="equ"/>
          <dgm:constr type="w" for="ch" forName="parSpace" refType="w" refFor="ch" refForName="parTxOnly" fact="-0.2"/>
          <dgm:constr type="w" for="ch" ptType="sibTrans" op="equ"/>
        </dgm:constrLst>
        <dgm:ruleLst/>
        <dgm:forEach name="Name18" axis="ch" ptType="node">
          <dgm:layoutNode name="parTxOnly">
            <dgm:varLst>
              <dgm:bulletEnabled val="1"/>
            </dgm:varLst>
            <dgm:alg type="tx"/>
            <dgm:presOf axis="desOrSelf" ptType="node"/>
            <dgm:choose name="Name19">
              <dgm:if name="Name20" func="var" arg="dir" op="equ" val="norm">
                <dgm:choose name="Name21">
                  <dgm:if name="Name22" axis="self" ptType="node" func="pos" op="equ" val="1">
                    <dgm:shape xmlns:r="http://schemas.openxmlformats.org/officeDocument/2006/relationships" type="homePlate" r:blip="">
                      <dgm:adjLst/>
                    </dgm:shape>
                    <dgm:constrLst>
                      <dgm:constr type="h" refType="w" op="equ" fact="0.4"/>
                      <dgm:constr type="primFontSz" val="65"/>
                      <dgm:constr type="tMarg" refType="primFontSz" fact="0.21"/>
                      <dgm:constr type="bMarg" refType="primFontSz" fact="0.21"/>
                      <dgm:constr type="lMarg" refType="primFontSz" fact="0.42"/>
                      <dgm:constr type="rMarg" refType="primFontSz" fact="0.105"/>
                    </dgm:constrLst>
                  </dgm:if>
                  <dgm:else name="Name23">
                    <dgm:shape xmlns:r="http://schemas.openxmlformats.org/officeDocument/2006/relationships" type="chevron" r:blip="">
                      <dgm:adjLst/>
                    </dgm:shape>
                    <dgm:constrLst>
                      <dgm:constr type="h" refType="w" op="equ" fact="0.4"/>
                      <dgm:constr type="primFontSz" val="65"/>
                      <dgm:constr type="tMarg" refType="primFontSz" fact="0.21"/>
                      <dgm:constr type="bMarg" refType="primFontSz" fact="0.21"/>
                      <dgm:constr type="lMarg" refType="primFontSz" fact="0.315"/>
                      <dgm:constr type="rMarg" refType="primFontSz" fact="0.105"/>
                    </dgm:constrLst>
                  </dgm:else>
                </dgm:choose>
              </dgm:if>
              <dgm:else name="Name24">
                <dgm:choose name="Name25">
                  <dgm:if name="Name26" axis="self" ptType="node" func="pos" op="equ" val="1">
                    <dgm:shape xmlns:r="http://schemas.openxmlformats.org/officeDocument/2006/relationships" rot="180" type="homePlate"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42"/>
                    </dgm:constrLst>
                  </dgm:if>
                  <dgm:else name="Name27">
                    <dgm:shape xmlns:r="http://schemas.openxmlformats.org/officeDocument/2006/relationships" rot="180" type="chevron"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315"/>
                    </dgm:constrLst>
                  </dgm:else>
                </dgm:choose>
              </dgm:else>
            </dgm:choose>
            <dgm:ruleLst>
              <dgm:rule type="primFontSz" val="5" fact="NaN" max="NaN"/>
            </dgm:ruleLst>
          </dgm:layoutNode>
          <dgm:forEach name="Name28" axis="followSib" ptType="sibTrans" cnt="1">
            <dgm:layoutNode name="parSpace">
              <dgm:alg type="sp"/>
              <dgm:shape xmlns:r="http://schemas.openxmlformats.org/officeDocument/2006/relationships" r:blip="">
                <dgm:adjLst/>
              </dgm:shape>
              <dgm:presOf/>
              <dgm:constrLst/>
              <dgm:ruleLst/>
            </dgm:layoutNode>
          </dgm:forEach>
        </dgm:forEach>
      </dgm:else>
    </dgm:choose>
  </dgm:layoutNode>
</dgm:layoutDef>
</file>

<file path=ppt/diagrams/layout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layout4.xml><?xml version="1.0" encoding="utf-8"?>
<dgm:layoutDef xmlns:dgm="http://schemas.openxmlformats.org/drawingml/2006/diagram" xmlns:a="http://schemas.openxmlformats.org/drawingml/2006/main" uniqueId="urn:microsoft.com/office/officeart/2005/8/layout/venn1">
  <dgm:title val=""/>
  <dgm:desc val=""/>
  <dgm:catLst>
    <dgm:cat type="relationship" pri="28000"/>
    <dgm:cat type="convert" pri="19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Lst>
      <dgm:cxnLst>
        <dgm:cxn modelId="7" srcId="0" destId="1" srcOrd="0" destOrd="0"/>
        <dgm:cxn modelId="8" srcId="0" destId="2" srcOrd="1" destOrd="0"/>
        <dgm:cxn modelId="9" srcId="0" destId="3" srcOrd="2" destOrd="0"/>
        <dgm:cxn modelId="10" srcId="0" destId="4" srcOrd="3" destOrd="0"/>
      </dgm:cxnLst>
      <dgm:bg/>
      <dgm:whole/>
    </dgm:dataModel>
  </dgm:clrData>
  <dgm:layoutNode name="compositeShape">
    <dgm:varLst>
      <dgm:chMax val="7"/>
      <dgm:dir/>
      <dgm:resizeHandles val="exact"/>
    </dgm:varLst>
    <dgm:choose name="Name0">
      <dgm:if name="Name1" axis="ch" ptType="node" func="cnt" op="equ" val="1">
        <dgm:alg type="composite">
          <dgm:param type="ar" val="1"/>
        </dgm:alg>
      </dgm:if>
      <dgm:if name="Name2" axis="ch" ptType="node" func="cnt" op="equ" val="2">
        <dgm:alg type="composite">
          <dgm:param type="ar" val="1.792"/>
        </dgm:alg>
      </dgm:if>
      <dgm:if name="Name3" axis="ch" ptType="node" func="cnt" op="equ" val="3">
        <dgm:alg type="composite">
          <dgm:param type="ar" val="1"/>
        </dgm:alg>
      </dgm:if>
      <dgm:if name="Name4" axis="ch" ptType="node" func="cnt" op="equ" val="4">
        <dgm:alg type="composite">
          <dgm:param type="ar" val="1"/>
        </dgm:alg>
      </dgm:if>
      <dgm:if name="Name5" axis="ch" ptType="node" func="cnt" op="equ" val="5">
        <dgm:alg type="composite">
          <dgm:param type="ar" val="1.4"/>
        </dgm:alg>
      </dgm:if>
      <dgm:if name="Name6" axis="ch" ptType="node" func="cnt" op="equ" val="6">
        <dgm:alg type="composite">
          <dgm:param type="ar" val="1.285"/>
        </dgm:alg>
      </dgm:if>
      <dgm:if name="Name7" axis="ch" ptType="node" func="cnt" op="equ" val="7">
        <dgm:alg type="composite">
          <dgm:param type="ar" val="1.359"/>
        </dgm:alg>
      </dgm:if>
      <dgm:else name="Name8">
        <dgm:alg type="composite">
          <dgm:param type="ar" val="1.359"/>
        </dgm:alg>
      </dgm:else>
    </dgm:choose>
    <dgm:shape xmlns:r="http://schemas.openxmlformats.org/officeDocument/2006/relationships" r:blip="">
      <dgm:adjLst/>
    </dgm:shape>
    <dgm:presOf/>
    <dgm:choose name="Name9">
      <dgm:if name="Name10" axis="ch" ptType="node" func="cnt" op="equ" val="1">
        <dgm:constrLst>
          <dgm:constr type="ctrX" for="ch" forName="circ1TxSh" refType="w" fact="0.5"/>
          <dgm:constr type="ctrY" for="ch" forName="circ1TxSh" refType="h" fact="0.5"/>
          <dgm:constr type="w" for="ch" forName="circ1TxSh" refType="w"/>
          <dgm:constr type="h" for="ch" forName="circ1TxSh" refType="h"/>
          <dgm:constr type="primFontSz" for="ch" ptType="node" op="equ"/>
        </dgm:constrLst>
      </dgm:if>
      <dgm:if name="Name11" axis="ch" ptType="node" func="cnt" op="equ" val="2">
        <dgm:constrLst>
          <dgm:constr type="ctrX" for="ch" forName="circ1" refType="w" fact="0.3"/>
          <dgm:constr type="ctrY" for="ch" forName="circ1" refType="h" fact="0.5"/>
          <dgm:constr type="w" for="ch" forName="circ1" refType="w" fact="0.555"/>
          <dgm:constr type="h" for="ch" forName="circ1" refType="h" fact="0.99456"/>
          <dgm:constr type="l" for="ch" forName="circ1Tx" refType="w" fact="0.1"/>
          <dgm:constr type="t" for="ch" forName="circ1Tx" refType="h" fact="0.12"/>
          <dgm:constr type="w" for="ch" forName="circ1Tx" refType="w" fact="0.32"/>
          <dgm:constr type="h" for="ch" forName="circ1Tx" refType="h" fact="0.76"/>
          <dgm:constr type="ctrX" for="ch" forName="circ2" refType="w" fact="0.7"/>
          <dgm:constr type="ctrY" for="ch" forName="circ2" refType="h" fact="0.5"/>
          <dgm:constr type="w" for="ch" forName="circ2" refType="w" fact="0.555"/>
          <dgm:constr type="h" for="ch" forName="circ2" refType="h" fact="0.99456"/>
          <dgm:constr type="l" for="ch" forName="circ2Tx" refType="w" fact="0.58"/>
          <dgm:constr type="t" for="ch" forName="circ2Tx" refType="h" fact="0.12"/>
          <dgm:constr type="w" for="ch" forName="circ2Tx" refType="w" fact="0.32"/>
          <dgm:constr type="h" for="ch" forName="circ2Tx" refType="h" fact="0.76"/>
          <dgm:constr type="primFontSz" for="ch" ptType="node" op="equ"/>
        </dgm:constrLst>
      </dgm:if>
      <dgm:if name="Name12" axis="ch" ptType="node" func="cnt" op="equ" val="3">
        <dgm:constrLst>
          <dgm:constr type="ctrX" for="ch" forName="circ1" refType="w" fact="0.5"/>
          <dgm:constr type="ctrY" for="ch" forName="circ1" refType="w" fact="0.25"/>
          <dgm:constr type="w" for="ch" forName="circ1" refType="w" fact="0.6"/>
          <dgm:constr type="h" for="ch" forName="circ1" refType="h" fact="0.6"/>
          <dgm:constr type="l" for="ch" forName="circ1Tx" refType="w" fact="0.28"/>
          <dgm:constr type="t" for="ch" forName="circ1Tx" refType="h" fact="0.055"/>
          <dgm:constr type="w" for="ch" forName="circ1Tx" refType="w" fact="0.44"/>
          <dgm:constr type="h" for="ch" forName="circ1Tx" refType="h" fact="0.27"/>
          <dgm:constr type="ctrX" for="ch" forName="circ2" refType="w" fact="0.7165"/>
          <dgm:constr type="ctrY" for="ch" forName="circ2" refType="w" fact="0.625"/>
          <dgm:constr type="w" for="ch" forName="circ2" refType="w" fact="0.6"/>
          <dgm:constr type="h" for="ch" forName="circ2" refType="h" fact="0.6"/>
          <dgm:constr type="l" for="ch" forName="circ2Tx" refType="w" fact="0.6"/>
          <dgm:constr type="t" for="ch" forName="circ2Tx" refType="h" fact="0.48"/>
          <dgm:constr type="w" for="ch" forName="circ2Tx" refType="w" fact="0.36"/>
          <dgm:constr type="h" for="ch" forName="circ2Tx" refType="h" fact="0.33"/>
          <dgm:constr type="ctrX" for="ch" forName="circ3" refType="w" fact="0.2835"/>
          <dgm:constr type="ctrY" for="ch" forName="circ3" refType="w" fact="0.625"/>
          <dgm:constr type="w" for="ch" forName="circ3" refType="w" fact="0.6"/>
          <dgm:constr type="h" for="ch" forName="circ3" refType="h" fact="0.6"/>
          <dgm:constr type="l" for="ch" forName="circ3Tx" refType="w" fact="0.04"/>
          <dgm:constr type="t" for="ch" forName="circ3Tx" refType="h" fact="0.48"/>
          <dgm:constr type="w" for="ch" forName="circ3Tx" refType="w" fact="0.36"/>
          <dgm:constr type="h" for="ch" forName="circ3Tx" refType="h" fact="0.33"/>
          <dgm:constr type="primFontSz" for="ch" ptType="node" op="equ"/>
        </dgm:constrLst>
      </dgm:if>
      <dgm:if name="Name13" axis="ch" ptType="node" func="cnt" op="equ" val="4">
        <dgm:constrLst>
          <dgm:constr type="ctrX" for="ch" forName="circ1" refType="w" fact="0.5"/>
          <dgm:constr type="ctrY" for="ch" forName="circ1" refType="w" fact="0.27"/>
          <dgm:constr type="w" for="ch" forName="circ1" refType="w" fact="0.52"/>
          <dgm:constr type="h" for="ch" forName="circ1" refType="h" fact="0.52"/>
          <dgm:constr type="l" for="ch" forName="circ1Tx" refType="w" fact="0.3"/>
          <dgm:constr type="t" for="ch" forName="circ1Tx" refType="h" fact="0.08"/>
          <dgm:constr type="w" for="ch" forName="circ1Tx" refType="w" fact="0.4"/>
          <dgm:constr type="h" for="ch" forName="circ1Tx" refType="h" fact="0.165"/>
          <dgm:constr type="ctrX" for="ch" forName="circ2" refType="w" fact="0.73"/>
          <dgm:constr type="ctrY" for="ch" forName="circ2" refType="w" fact="0.5"/>
          <dgm:constr type="w" for="ch" forName="circ2" refType="w" fact="0.52"/>
          <dgm:constr type="h" for="ch" forName="circ2" refType="h" fact="0.52"/>
          <dgm:constr type="r" for="ch" forName="circ2Tx" refType="w" fact="0.95"/>
          <dgm:constr type="t" for="ch" forName="circ2Tx" refType="h" fact="0.3"/>
          <dgm:constr type="w" for="ch" forName="circ2Tx" refType="w" fact="0.2"/>
          <dgm:constr type="h" for="ch" forName="circ2Tx" refType="h" fact="0.4"/>
          <dgm:constr type="ctrX" for="ch" forName="circ3" refType="w" fact="0.5"/>
          <dgm:constr type="ctrY" for="ch" forName="circ3" refType="w" fact="0.73"/>
          <dgm:constr type="w" for="ch" forName="circ3" refType="w" fact="0.52"/>
          <dgm:constr type="h" for="ch" forName="circ3" refType="h" fact="0.52"/>
          <dgm:constr type="l" for="ch" forName="circ3Tx" refType="w" fact="0.3"/>
          <dgm:constr type="b" for="ch" forName="circ3Tx" refType="h" fact="0.92"/>
          <dgm:constr type="w" for="ch" forName="circ3Tx" refType="w" fact="0.4"/>
          <dgm:constr type="h" for="ch" forName="circ3Tx" refType="h" fact="0.165"/>
          <dgm:constr type="ctrX" for="ch" forName="circ4" refType="w" fact="0.27"/>
          <dgm:constr type="ctrY" for="ch" forName="circ4" refType="h" fact="0.5"/>
          <dgm:constr type="w" for="ch" forName="circ4" refType="w" fact="0.52"/>
          <dgm:constr type="h" for="ch" forName="circ4" refType="h" fact="0.52"/>
          <dgm:constr type="l" for="ch" forName="circ4Tx" refType="w" fact="0.05"/>
          <dgm:constr type="t" for="ch" forName="circ4Tx" refType="h" fact="0.3"/>
          <dgm:constr type="w" for="ch" forName="circ4Tx" refType="w" fact="0.2"/>
          <dgm:constr type="h" for="ch" forName="circ4Tx" refType="h" fact="0.4"/>
          <dgm:constr type="primFontSz" for="ch" ptType="node" op="equ"/>
        </dgm:constrLst>
      </dgm:if>
      <dgm:if name="Name14" axis="ch" ptType="node" func="cnt" op="equ" val="5">
        <dgm:constrLst>
          <dgm:constr type="ctrX" for="ch" forName="circ1" refType="w" fact="0.5"/>
          <dgm:constr type="ctrY" for="ch" forName="circ1" refType="h" fact="0.46"/>
          <dgm:constr type="w" for="ch" forName="circ1" refType="w" fact="0.25"/>
          <dgm:constr type="h" for="ch" forName="circ1" refType="h" fact="0.35"/>
          <dgm:constr type="l" for="ch" forName="circ1Tx" refType="w" fact="0.355"/>
          <dgm:constr type="t" for="ch" forName="circ1Tx"/>
          <dgm:constr type="w" for="ch" forName="circ1Tx" refType="w" fact="0.29"/>
          <dgm:constr type="h" for="ch" forName="circ1Tx" refType="h" fact="0.235"/>
          <dgm:constr type="ctrX" for="ch" forName="circ2" refType="w" fact="0.5951"/>
          <dgm:constr type="ctrY" for="ch" forName="circ2" refType="h" fact="0.5567"/>
          <dgm:constr type="w" for="ch" forName="circ2" refType="w" fact="0.25"/>
          <dgm:constr type="h" for="ch" forName="circ2" refType="h" fact="0.35"/>
          <dgm:constr type="l" for="ch" forName="circ2Tx" refType="w" fact="0.74"/>
          <dgm:constr type="t" for="ch" forName="circ2Tx" refType="h" fact="0.31"/>
          <dgm:constr type="w" for="ch" forName="circ2Tx" refType="w" fact="0.26"/>
          <dgm:constr type="h" for="ch" forName="circ2Tx" refType="h" fact="0.255"/>
          <dgm:constr type="ctrX" for="ch" forName="circ3" refType="w" fact="0.5588"/>
          <dgm:constr type="ctrY" for="ch" forName="circ3" refType="h" fact="0.7133"/>
          <dgm:constr type="w" for="ch" forName="circ3" refType="w" fact="0.25"/>
          <dgm:constr type="h" for="ch" forName="circ3" refType="h" fact="0.35"/>
          <dgm:constr type="l" for="ch" forName="circ3Tx" refType="w" fact="0.7"/>
          <dgm:constr type="t" for="ch" forName="circ3Tx" refType="h" fact="0.745"/>
          <dgm:constr type="w" for="ch" forName="circ3Tx" refType="w" fact="0.26"/>
          <dgm:constr type="h" for="ch" forName="circ3Tx" refType="h" fact="0.255"/>
          <dgm:constr type="ctrX" for="ch" forName="circ4" refType="w" fact="0.4412"/>
          <dgm:constr type="ctrY" for="ch" forName="circ4" refType="h" fact="0.7133"/>
          <dgm:constr type="w" for="ch" forName="circ4" refType="w" fact="0.25"/>
          <dgm:constr type="h" for="ch" forName="circ4" refType="h" fact="0.35"/>
          <dgm:constr type="l" for="ch" forName="circ4Tx" refType="w" fact="0.04"/>
          <dgm:constr type="t" for="ch" forName="circ4Tx" refType="h" fact="0.745"/>
          <dgm:constr type="w" for="ch" forName="circ4Tx" refType="w" fact="0.26"/>
          <dgm:constr type="h" for="ch" forName="circ4Tx" refType="h" fact="0.255"/>
          <dgm:constr type="ctrX" for="ch" forName="circ5" refType="w" fact="0.4049"/>
          <dgm:constr type="ctrY" for="ch" forName="circ5" refType="h" fact="0.5567"/>
          <dgm:constr type="w" for="ch" forName="circ5" refType="w" fact="0.25"/>
          <dgm:constr type="h" for="ch" forName="circ5" refType="h" fact="0.35"/>
          <dgm:constr type="l" for="ch" forName="circ5Tx"/>
          <dgm:constr type="t" for="ch" forName="circ5Tx" refType="h" fact="0.31"/>
          <dgm:constr type="w" for="ch" forName="circ5Tx" refType="w" fact="0.26"/>
          <dgm:constr type="h" for="ch" forName="circ5Tx" refType="h" fact="0.255"/>
          <dgm:constr type="primFontSz" for="ch" ptType="node" op="equ"/>
        </dgm:constrLst>
      </dgm:if>
      <dgm:if name="Name15" axis="ch" ptType="node" func="cnt" op="equ" val="6">
        <dgm:constrLst>
          <dgm:constr type="ctrX" for="ch" forName="circ1" refType="w" fact="0.5"/>
          <dgm:constr type="ctrY" for="ch" forName="circ1" refType="h" fact="0.3844"/>
          <dgm:constr type="w" for="ch" forName="circ1" refType="w" fact="0.24"/>
          <dgm:constr type="h" for="ch" forName="circ1" refType="h" fact="0.3084"/>
          <dgm:constr type="l" for="ch" forName="circ1Tx" refType="w" fact="0.35"/>
          <dgm:constr type="t" for="ch" forName="circ1Tx"/>
          <dgm:constr type="w" for="ch" forName="circ1Tx" refType="w" fact="0.3"/>
          <dgm:constr type="h" for="ch" forName="circ1Tx" refType="h" fact="0.21"/>
          <dgm:constr type="ctrX" for="ch" forName="circ2" refType="w" fact="0.5779"/>
          <dgm:constr type="ctrY" for="ch" forName="circ2" refType="h" fact="0.4422"/>
          <dgm:constr type="w" for="ch" forName="circ2" refType="w" fact="0.24"/>
          <dgm:constr type="h" for="ch" forName="circ2" refType="h" fact="0.3084"/>
          <dgm:constr type="l" for="ch" forName="circ2Tx" refType="w" fact="0.7157"/>
          <dgm:constr type="t" for="ch" forName="circ2Tx" refType="h" fact="0.2"/>
          <dgm:constr type="w" for="ch" forName="circ2Tx" refType="w" fact="0.2843"/>
          <dgm:constr type="h" for="ch" forName="circ2Tx" refType="h" fact="0.23"/>
          <dgm:constr type="ctrX" for="ch" forName="circ3" refType="w" fact="0.5779"/>
          <dgm:constr type="ctrY" for="ch" forName="circ3" refType="h" fact="0.5578"/>
          <dgm:constr type="w" for="ch" forName="circ3" refType="w" fact="0.24"/>
          <dgm:constr type="h" for="ch" forName="circ3" refType="h" fact="0.3084"/>
          <dgm:constr type="l" for="ch" forName="circ3Tx" refType="w" fact="0.7157"/>
          <dgm:constr type="t" for="ch" forName="circ3Tx" refType="h" fact="0.543"/>
          <dgm:constr type="w" for="ch" forName="circ3Tx" refType="w" fact="0.2843"/>
          <dgm:constr type="h" for="ch" forName="circ3Tx" refType="h" fact="0.257"/>
          <dgm:constr type="ctrX" for="ch" forName="circ4" refType="w" fact="0.5"/>
          <dgm:constr type="ctrY" for="ch" forName="circ4" refType="h" fact="0.6157"/>
          <dgm:constr type="w" for="ch" forName="circ4" refType="w" fact="0.24"/>
          <dgm:constr type="h" for="ch" forName="circ4" refType="h" fact="0.3084"/>
          <dgm:constr type="l" for="ch" forName="circ4Tx" refType="w" fact="0.35"/>
          <dgm:constr type="t" for="ch" forName="circ4Tx" refType="h" fact="0.79"/>
          <dgm:constr type="w" for="ch" forName="circ4Tx" refType="w" fact="0.3"/>
          <dgm:constr type="h" for="ch" forName="circ4Tx" refType="h" fact="0.21"/>
          <dgm:constr type="ctrX" for="ch" forName="circ5" refType="w" fact="0.4221"/>
          <dgm:constr type="ctrY" for="ch" forName="circ5" refType="h" fact="0.5578"/>
          <dgm:constr type="w" for="ch" forName="circ5" refType="w" fact="0.24"/>
          <dgm:constr type="h" for="ch" forName="circ5" refType="h" fact="0.3084"/>
          <dgm:constr type="l" for="ch" forName="circ5Tx" refType="w" fact="0"/>
          <dgm:constr type="t" for="ch" forName="circ5Tx" refType="h" fact="0.543"/>
          <dgm:constr type="w" for="ch" forName="circ5Tx" refType="w" fact="0.2843"/>
          <dgm:constr type="h" for="ch" forName="circ5Tx" refType="h" fact="0.257"/>
          <dgm:constr type="ctrX" for="ch" forName="circ6" refType="w" fact="0.4221"/>
          <dgm:constr type="ctrY" for="ch" forName="circ6" refType="h" fact="0.4422"/>
          <dgm:constr type="w" for="ch" forName="circ6" refType="w" fact="0.24"/>
          <dgm:constr type="h" for="ch" forName="circ6" refType="h" fact="0.3084"/>
          <dgm:constr type="l" for="ch" forName="circ6Tx" refType="w" fact="0"/>
          <dgm:constr type="t" for="ch" forName="circ6Tx" refType="h" fact="0.2"/>
          <dgm:constr type="w" for="ch" forName="circ6Tx" refType="w" fact="0.2843"/>
          <dgm:constr type="h" for="ch" forName="circ6Tx" refType="h" fact="0.257"/>
          <dgm:constr type="primFontSz" for="ch" ptType="node" op="equ"/>
        </dgm:constrLst>
      </dgm:if>
      <dgm:else name="Name16">
        <dgm:constrLst>
          <dgm:constr type="ctrX" for="ch" forName="circ1" refType="w" fact="0.5"/>
          <dgm:constr type="ctrY" for="ch" forName="circ1" refType="h" fact="0.4177"/>
          <dgm:constr type="w" for="ch" forName="circ1" refType="w" fact="0.24"/>
          <dgm:constr type="h" for="ch" forName="circ1" refType="h" fact="0.3262"/>
          <dgm:constr type="l" for="ch" forName="circ1Tx" refType="w" fact="0.3625"/>
          <dgm:constr type="t" for="ch" forName="circ1Tx"/>
          <dgm:constr type="w" for="ch" forName="circ1Tx" refType="w" fact="0.275"/>
          <dgm:constr type="h" for="ch" forName="circ1Tx" refType="h" fact="0.2"/>
          <dgm:constr type="ctrX" for="ch" forName="circ2" refType="w" fact="0.5704"/>
          <dgm:constr type="ctrY" for="ch" forName="circ2" refType="h" fact="0.4637"/>
          <dgm:constr type="w" for="ch" forName="circ2" refType="w" fact="0.24"/>
          <dgm:constr type="h" for="ch" forName="circ2" refType="h" fact="0.3262"/>
          <dgm:constr type="l" for="ch" forName="circ2Tx" refType="w" fact="0.72"/>
          <dgm:constr type="t" for="ch" forName="circ2Tx" refType="h" fact="0.19"/>
          <dgm:constr type="w" for="ch" forName="circ2Tx" refType="w" fact="0.26"/>
          <dgm:constr type="h" for="ch" forName="circ2Tx" refType="h" fact="0.22"/>
          <dgm:constr type="ctrX" for="ch" forName="circ3" refType="w" fact="0.5877"/>
          <dgm:constr type="ctrY" for="ch" forName="circ3" refType="h" fact="0.5672"/>
          <dgm:constr type="w" for="ch" forName="circ3" refType="w" fact="0.24"/>
          <dgm:constr type="h" for="ch" forName="circ3" refType="h" fact="0.3262"/>
          <dgm:constr type="l" for="ch" forName="circ3Tx" refType="w" fact="0.745"/>
          <dgm:constr type="t" for="ch" forName="circ3Tx" refType="h" fact="0.47"/>
          <dgm:constr type="w" for="ch" forName="circ3Tx" refType="w" fact="0.255"/>
          <dgm:constr type="h" for="ch" forName="circ3Tx" refType="h" fact="0.235"/>
          <dgm:constr type="ctrX" for="ch" forName="circ4" refType="w" fact="0.539"/>
          <dgm:constr type="ctrY" for="ch" forName="circ4" refType="h" fact="0.6502"/>
          <dgm:constr type="w" for="ch" forName="circ4" refType="w" fact="0.24"/>
          <dgm:constr type="h" for="ch" forName="circ4" refType="h" fact="0.3262"/>
          <dgm:constr type="l" for="ch" forName="circ4Tx" refType="w" fact="0.635"/>
          <dgm:constr type="t" for="ch" forName="circ4Tx" refType="h" fact="0.785"/>
          <dgm:constr type="w" for="ch" forName="circ4Tx" refType="w" fact="0.275"/>
          <dgm:constr type="h" for="ch" forName="circ4Tx" refType="h" fact="0.215"/>
          <dgm:constr type="ctrX" for="ch" forName="circ5" refType="w" fact="0.461"/>
          <dgm:constr type="ctrY" for="ch" forName="circ5" refType="h" fact="0.6502"/>
          <dgm:constr type="w" for="ch" forName="circ5" refType="w" fact="0.24"/>
          <dgm:constr type="h" for="ch" forName="circ5" refType="h" fact="0.3262"/>
          <dgm:constr type="l" for="ch" forName="circ5Tx" refType="w" fact="0.09"/>
          <dgm:constr type="t" for="ch" forName="circ5Tx" refType="h" fact="0.785"/>
          <dgm:constr type="w" for="ch" forName="circ5Tx" refType="w" fact="0.275"/>
          <dgm:constr type="h" for="ch" forName="circ5Tx" refType="h" fact="0.215"/>
          <dgm:constr type="ctrX" for="ch" forName="circ6" refType="w" fact="0.4123"/>
          <dgm:constr type="ctrY" for="ch" forName="circ6" refType="h" fact="0.5672"/>
          <dgm:constr type="w" for="ch" forName="circ6" refType="w" fact="0.24"/>
          <dgm:constr type="h" for="ch" forName="circ6" refType="h" fact="0.3262"/>
          <dgm:constr type="l" for="ch" forName="circ6Tx"/>
          <dgm:constr type="t" for="ch" forName="circ6Tx" refType="h" fact="0.47"/>
          <dgm:constr type="w" for="ch" forName="circ6Tx" refType="w" fact="0.255"/>
          <dgm:constr type="h" for="ch" forName="circ6Tx" refType="h" fact="0.235"/>
          <dgm:constr type="ctrX" for="ch" forName="circ7" refType="w" fact="0.4296"/>
          <dgm:constr type="ctrY" for="ch" forName="circ7" refType="h" fact="0.4637"/>
          <dgm:constr type="w" for="ch" forName="circ7" refType="w" fact="0.24"/>
          <dgm:constr type="h" for="ch" forName="circ7" refType="h" fact="0.3262"/>
          <dgm:constr type="l" for="ch" forName="circ7Tx" refType="w" fact="0.02"/>
          <dgm:constr type="t" for="ch" forName="circ7Tx" refType="h" fact="0.19"/>
          <dgm:constr type="w" for="ch" forName="circ7Tx" refType="w" fact="0.26"/>
          <dgm:constr type="h" for="ch" forName="circ7Tx" refType="h" fact="0.22"/>
          <dgm:constr type="primFontSz" for="ch" ptType="node" op="equ"/>
        </dgm:constrLst>
      </dgm:else>
    </dgm:choose>
    <dgm:ruleLst/>
    <dgm:forEach name="Name17" axis="ch" ptType="node" cnt="1">
      <dgm:choose name="Name18">
        <dgm:if name="Name19" axis="root ch" ptType="all node" func="cnt" op="equ" val="1">
          <dgm:layoutNode name="circ1TxSh" styleLbl="vennNode1">
            <dgm:alg type="tx">
              <dgm:param type="txAnchorHorzCh" val="ctr"/>
              <dgm:param type="txAnchorVertCh" val="mid"/>
            </dgm:alg>
            <dgm:shape xmlns:r="http://schemas.openxmlformats.org/officeDocument/2006/relationships" type="ellipse" r:blip="">
              <dgm:adjLst/>
            </dgm:shape>
            <dgm:choose name="Name20">
              <dgm:if name="Name21" func="var" arg="dir" op="equ" val="norm">
                <dgm:choose name="Name22">
                  <dgm:if name="Name23" axis="root ch" ptType="all node" func="cnt" op="lte" val="4">
                    <dgm:presOf axis="desOrSelf" ptType="node"/>
                  </dgm:if>
                  <dgm:else name="Name24">
                    <dgm:presOf/>
                  </dgm:else>
                </dgm:choose>
              </dgm:if>
              <dgm:else name="Name25">
                <dgm:choose name="Name26">
                  <dgm:if name="Name27" axis="root ch" ptType="all node" func="cnt" op="equ" val="2">
                    <dgm:presOf axis="root ch desOrSelf" ptType="all node node" st="1 2 1" cnt="1 1 0"/>
                  </dgm:if>
                  <dgm:else name="Name28">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if>
        <dgm:else name="Name29">
          <dgm:layoutNode name="circ1" styleLbl="vennNode1">
            <dgm:alg type="sp"/>
            <dgm:shape xmlns:r="http://schemas.openxmlformats.org/officeDocument/2006/relationships" type="ellipse" r:blip="">
              <dgm:adjLst/>
            </dgm:shape>
            <dgm:choose name="Name30">
              <dgm:if name="Name31" func="var" arg="dir" op="equ" val="norm">
                <dgm:choose name="Name32">
                  <dgm:if name="Name33" axis="root ch" ptType="all node" func="cnt" op="lte" val="4">
                    <dgm:presOf axis="desOrSelf" ptType="node"/>
                  </dgm:if>
                  <dgm:else name="Name34">
                    <dgm:presOf/>
                  </dgm:else>
                </dgm:choose>
              </dgm:if>
              <dgm:else name="Name35">
                <dgm:choose name="Name36">
                  <dgm:if name="Name37" axis="root ch" ptType="all node" func="cnt" op="equ" val="2">
                    <dgm:presOf axis="root ch desOrSelf" ptType="all node node" st="1 2 1" cnt="1 1 0"/>
                  </dgm:if>
                  <dgm:else name="Name38">
                    <dgm:choose name="Name39">
                      <dgm:if name="Name40" axis="root ch" ptType="all node" func="cnt" op="lte" val="4">
                        <dgm:presOf axis="desOrSelf" ptType="node"/>
                      </dgm:if>
                      <dgm:else name="Name41">
                        <dgm:presOf/>
                      </dgm:else>
                    </dgm:choose>
                  </dgm:else>
                </dgm:choose>
              </dgm:else>
            </dgm:choose>
            <dgm:constrLst/>
            <dgm:ruleLst/>
          </dgm:layoutNode>
          <dgm:layoutNode name="circ1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42">
              <dgm:if name="Name43" func="var" arg="dir" op="equ" val="norm">
                <dgm:presOf axis="desOrSelf" ptType="node"/>
              </dgm:if>
              <dgm:else name="Name44">
                <dgm:choose name="Name45">
                  <dgm:if name="Name46" axis="root ch" ptType="all node" func="cnt" op="equ" val="2">
                    <dgm:presOf axis="root ch desOrSelf" ptType="all node node" st="1 2 1" cnt="1 1 0"/>
                  </dgm:if>
                  <dgm:else name="Name47">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else>
      </dgm:choose>
    </dgm:forEach>
    <dgm:forEach name="Name48" axis="ch" ptType="node" st="2" cnt="1">
      <dgm:layoutNode name="circ2" styleLbl="vennNode1">
        <dgm:alg type="sp"/>
        <dgm:shape xmlns:r="http://schemas.openxmlformats.org/officeDocument/2006/relationships" type="ellipse" r:blip="">
          <dgm:adjLst/>
        </dgm:shape>
        <dgm:choose name="Name49">
          <dgm:if name="Name50" func="var" arg="dir" op="equ" val="norm">
            <dgm:choose name="Name51">
              <dgm:if name="Name52" axis="root ch" ptType="all node" func="cnt" op="lte" val="4">
                <dgm:presOf axis="desOrSelf" ptType="node"/>
              </dgm:if>
              <dgm:else name="Name53">
                <dgm:presOf/>
              </dgm:else>
            </dgm:choose>
          </dgm:if>
          <dgm:else name="Name54">
            <dgm:choose name="Name55">
              <dgm:if name="Name56" axis="root ch" ptType="all node" func="cnt" op="equ" val="2">
                <dgm:presOf axis="root ch desOrSelf" ptType="all node node" st="1 1 1" cnt="1 1 0"/>
              </dgm:if>
              <dgm:if name="Name57" axis="root ch" ptType="all node" func="cnt" op="equ" val="3">
                <dgm:presOf axis="root ch desOrSelf" ptType="all node node" st="1 3 1" cnt="1 1 0"/>
              </dgm:if>
              <dgm:if name="Name58" axis="root ch" ptType="all node" func="cnt" op="equ" val="4">
                <dgm:presOf axis="root ch desOrSelf" ptType="all node node" st="1 4 1" cnt="1 1 0"/>
              </dgm:if>
              <dgm:else name="Name59">
                <dgm:presOf/>
              </dgm:else>
            </dgm:choose>
          </dgm:else>
        </dgm:choose>
        <dgm:constrLst/>
        <dgm:ruleLst/>
      </dgm:layoutNode>
      <dgm:layoutNode name="circ2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60">
          <dgm:if name="Name61" func="var" arg="dir" op="equ" val="norm">
            <dgm:presOf axis="desOrSelf" ptType="node"/>
          </dgm:if>
          <dgm:else name="Name62">
            <dgm:choose name="Name63">
              <dgm:if name="Name64" axis="root ch" ptType="all node" func="cnt" op="equ" val="2">
                <dgm:presOf axis="root ch desOrSelf" ptType="all node node" st="1 1 1" cnt="1 1 0"/>
              </dgm:if>
              <dgm:if name="Name65" axis="root ch" ptType="all node" func="cnt" op="equ" val="3">
                <dgm:presOf axis="root ch desOrSelf" ptType="all node node" st="1 3 1" cnt="1 1 0"/>
              </dgm:if>
              <dgm:if name="Name66" axis="root ch" ptType="all node" func="cnt" op="equ" val="4">
                <dgm:presOf axis="root ch desOrSelf" ptType="all node node" st="1 4 1" cnt="1 1 0"/>
              </dgm:if>
              <dgm:if name="Name67" axis="root ch" ptType="all node" func="cnt" op="equ" val="5">
                <dgm:presOf axis="root ch desOrSelf" ptType="all node node" st="1 5 1" cnt="1 1 0"/>
              </dgm:if>
              <dgm:if name="Name68" axis="root ch" ptType="all node" func="cnt" op="equ" val="6">
                <dgm:presOf axis="root ch desOrSelf" ptType="all node node" st="1 6 1" cnt="1 1 0"/>
              </dgm:if>
              <dgm:else name="Name69">
                <dgm:presOf axis="root ch desOrSelf" ptType="all node node" st="1 7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70" axis="ch" ptType="node" st="3" cnt="1">
      <dgm:layoutNode name="circ3" styleLbl="vennNode1">
        <dgm:alg type="sp"/>
        <dgm:shape xmlns:r="http://schemas.openxmlformats.org/officeDocument/2006/relationships" type="ellipse" r:blip="">
          <dgm:adjLst/>
        </dgm:shape>
        <dgm:choose name="Name71">
          <dgm:if name="Name72" func="var" arg="dir" op="equ" val="norm">
            <dgm:choose name="Name73">
              <dgm:if name="Name74" axis="root ch" ptType="all node" func="cnt" op="lte" val="4">
                <dgm:presOf axis="desOrSelf" ptType="node"/>
              </dgm:if>
              <dgm:else name="Name75">
                <dgm:presOf/>
              </dgm:else>
            </dgm:choose>
          </dgm:if>
          <dgm:else name="Name76">
            <dgm:choose name="Name77">
              <dgm:if name="Name78" axis="root ch" ptType="all node" func="cnt" op="equ" val="3">
                <dgm:presOf axis="root ch desOrSelf" ptType="all node node" st="1 2 1" cnt="1 1 0"/>
              </dgm:if>
              <dgm:if name="Name79" axis="root ch" ptType="all node" func="cnt" op="equ" val="4">
                <dgm:presOf axis="root ch desOrSelf" ptType="all node node" st="1 3 1" cnt="1 1 0"/>
              </dgm:if>
              <dgm:else name="Name80">
                <dgm:presOf/>
              </dgm:else>
            </dgm:choose>
          </dgm:else>
        </dgm:choose>
        <dgm:constrLst/>
        <dgm:ruleLst/>
      </dgm:layoutNode>
      <dgm:layoutNode name="circ3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81">
          <dgm:if name="Name82" func="var" arg="dir" op="equ" val="norm">
            <dgm:presOf axis="desOrSelf" ptType="node"/>
          </dgm:if>
          <dgm:else name="Name83">
            <dgm:choose name="Name84">
              <dgm:if name="Name85" axis="root ch" ptType="all node" func="cnt" op="equ" val="3">
                <dgm:presOf axis="root ch desOrSelf" ptType="all node node" st="1 2 1" cnt="1 1 0"/>
              </dgm:if>
              <dgm:if name="Name86" axis="root ch" ptType="all node" func="cnt" op="equ" val="4">
                <dgm:presOf axis="root ch desOrSelf" ptType="all node node" st="1 3 1" cnt="1 1 0"/>
              </dgm:if>
              <dgm:if name="Name87" axis="root ch" ptType="all node" func="cnt" op="equ" val="5">
                <dgm:presOf axis="root ch desOrSelf" ptType="all node node" st="1 4 1" cnt="1 1 0"/>
              </dgm:if>
              <dgm:if name="Name88" axis="root ch" ptType="all node" func="cnt" op="equ" val="6">
                <dgm:presOf axis="root ch desOrSelf" ptType="all node node" st="1 5 1" cnt="1 1 0"/>
              </dgm:if>
              <dgm:else name="Name89">
                <dgm:presOf axis="root ch desOrSelf" ptType="all node node" st="1 6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90" axis="ch" ptType="node" st="4" cnt="1">
      <dgm:layoutNode name="circ4" styleLbl="vennNode1">
        <dgm:alg type="sp"/>
        <dgm:shape xmlns:r="http://schemas.openxmlformats.org/officeDocument/2006/relationships" type="ellipse" r:blip="">
          <dgm:adjLst/>
        </dgm:shape>
        <dgm:choose name="Name91">
          <dgm:if name="Name92" func="var" arg="dir" op="equ" val="norm">
            <dgm:choose name="Name93">
              <dgm:if name="Name94" axis="root ch" ptType="all node" func="cnt" op="lte" val="4">
                <dgm:presOf axis="desOrSelf" ptType="node"/>
              </dgm:if>
              <dgm:else name="Name95">
                <dgm:presOf/>
              </dgm:else>
            </dgm:choose>
          </dgm:if>
          <dgm:else name="Name96">
            <dgm:choose name="Name97">
              <dgm:if name="Name98" axis="root ch" ptType="all node" func="cnt" op="equ" val="4">
                <dgm:presOf axis="root ch desOrSelf" ptType="all node node" st="1 2 1" cnt="1 1 0"/>
              </dgm:if>
              <dgm:else name="Name99">
                <dgm:presOf/>
              </dgm:else>
            </dgm:choose>
          </dgm:else>
        </dgm:choose>
        <dgm:constrLst/>
        <dgm:ruleLst/>
      </dgm:layoutNode>
      <dgm:layoutNode name="circ4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0">
          <dgm:if name="Name101" func="var" arg="dir" op="equ" val="norm">
            <dgm:presOf axis="desOrSelf" ptType="node"/>
          </dgm:if>
          <dgm:else name="Name102">
            <dgm:choose name="Name103">
              <dgm:if name="Name104" axis="root ch" ptType="all node" func="cnt" op="equ" val="4">
                <dgm:presOf axis="root ch desOrSelf" ptType="all node node" st="1 2 1" cnt="1 1 0"/>
              </dgm:if>
              <dgm:if name="Name105" axis="root ch" ptType="all node" func="cnt" op="equ" val="5">
                <dgm:presOf axis="root ch desOrSelf" ptType="all node node" st="1 3 1" cnt="1 1 0"/>
              </dgm:if>
              <dgm:if name="Name106" axis="root ch" ptType="all node" func="cnt" op="equ" val="6">
                <dgm:presOf axis="root ch desOrSelf" ptType="all node node" st="1 4 1" cnt="1 1 0"/>
              </dgm:if>
              <dgm:else name="Name107">
                <dgm:presOf axis="root ch desOrSelf" ptType="all node node" st="1 5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08" axis="ch" ptType="node" st="5" cnt="1">
      <dgm:layoutNode name="circ5" styleLbl="vennNode1">
        <dgm:alg type="sp"/>
        <dgm:shape xmlns:r="http://schemas.openxmlformats.org/officeDocument/2006/relationships" type="ellipse" r:blip="">
          <dgm:adjLst/>
        </dgm:shape>
        <dgm:presOf/>
        <dgm:constrLst/>
        <dgm:ruleLst/>
      </dgm:layoutNode>
      <dgm:layoutNode name="circ5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9">
          <dgm:if name="Name110" func="var" arg="dir" op="equ" val="norm">
            <dgm:presOf axis="desOrSelf" ptType="node"/>
          </dgm:if>
          <dgm:else name="Name111">
            <dgm:choose name="Name112">
              <dgm:if name="Name113" axis="root ch" ptType="all node" func="cnt" op="equ" val="5">
                <dgm:presOf axis="root ch desOrSelf" ptType="all node node" st="1 2 1" cnt="1 1 0"/>
              </dgm:if>
              <dgm:if name="Name114" axis="root ch" ptType="all node" func="cnt" op="equ" val="6">
                <dgm:presOf axis="root ch desOrSelf" ptType="all node node" st="1 3 1" cnt="1 1 0"/>
              </dgm:if>
              <dgm:else name="Name115">
                <dgm:presOf axis="root ch desOrSelf" ptType="all node node" st="1 4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16" axis="ch" ptType="node" st="6" cnt="1">
      <dgm:layoutNode name="circ6" styleLbl="vennNode1">
        <dgm:alg type="sp"/>
        <dgm:shape xmlns:r="http://schemas.openxmlformats.org/officeDocument/2006/relationships" type="ellipse" r:blip="">
          <dgm:adjLst/>
        </dgm:shape>
        <dgm:presOf/>
        <dgm:constrLst/>
        <dgm:ruleLst/>
      </dgm:layoutNode>
      <dgm:layoutNode name="circ6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17">
          <dgm:if name="Name118" func="var" arg="dir" op="equ" val="norm">
            <dgm:presOf axis="desOrSelf" ptType="node"/>
          </dgm:if>
          <dgm:else name="Name119">
            <dgm:choose name="Name120">
              <dgm:if name="Name121" axis="root ch" ptType="all node" func="cnt" op="equ" val="6">
                <dgm:presOf axis="root ch desOrSelf" ptType="all node node" st="1 2 1" cnt="1 1 0"/>
              </dgm:if>
              <dgm:else name="Name122">
                <dgm:presOf axis="root ch desOrSelf" ptType="all node node" st="1 3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23" axis="ch" ptType="node" st="7" cnt="1">
      <dgm:layoutNode name="circ7" styleLbl="vennNode1">
        <dgm:alg type="sp"/>
        <dgm:shape xmlns:r="http://schemas.openxmlformats.org/officeDocument/2006/relationships" type="ellipse" r:blip="">
          <dgm:adjLst/>
        </dgm:shape>
        <dgm:presOf/>
        <dgm:constrLst/>
        <dgm:ruleLst/>
      </dgm:layoutNode>
      <dgm:layoutNode name="circ7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24">
          <dgm:if name="Name125" func="var" arg="dir" op="equ" val="norm">
            <dgm:presOf axis="desOrSelf" ptType="node"/>
          </dgm:if>
          <dgm:else name="Name126">
            <dgm:presOf axis="root ch desOrSelf" ptType="all node node" st="1 2 1" cnt="1 1 0"/>
          </dgm:else>
        </dgm:choose>
        <dgm:constrLst>
          <dgm:constr type="tMarg"/>
          <dgm:constr type="bMarg"/>
          <dgm:constr type="lMarg"/>
          <dgm:constr type="rMarg"/>
          <dgm:constr type="primFontSz" val="65"/>
        </dgm:constrLst>
        <dgm:ruleLst>
          <dgm:rule type="primFontSz" val="5" fact="NaN" max="NaN"/>
        </dgm:ruleLst>
      </dgm:layoutNode>
    </dgm:forEach>
  </dgm:layoutNode>
</dgm:layoutDef>
</file>

<file path=ppt/diagrams/layout5.xml><?xml version="1.0" encoding="utf-8"?>
<dgm:layoutDef xmlns:dgm="http://schemas.openxmlformats.org/drawingml/2006/diagram" xmlns:a="http://schemas.openxmlformats.org/drawingml/2006/main" uniqueId="urn:microsoft.com/office/officeart/2005/8/layout/pyramid1">
  <dgm:title val=""/>
  <dgm:desc val=""/>
  <dgm:catLst>
    <dgm:cat type="pyramid" pri="1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pyra">
          <dgm:param type="linDir" val="fromB"/>
          <dgm:param type="txDir" val="fromT"/>
          <dgm:param type="pyraAcctPos" val="aft"/>
          <dgm:param type="pyraAcctTxMar" val="step"/>
          <dgm:param type="pyraAcctBkgdNode" val="acctBkgd"/>
          <dgm:param type="pyraAcctTxNode" val="acctTx"/>
          <dgm:param type="pyraLvlNode" val="level"/>
        </dgm:alg>
      </dgm:if>
      <dgm:else name="Name3">
        <dgm:alg type="pyra">
          <dgm:param type="linDir" val="fromB"/>
          <dgm:param type="txDir" val="fromT"/>
          <dgm:param type="pyraAcctPos" val="bef"/>
          <dgm:param type="pyraAcctTxMar" val="step"/>
          <dgm:param type="pyraAcctBkgdNode" val="acctBkgd"/>
          <dgm:param type="pyraAcctTxNode" val="acctTx"/>
          <dgm:param type="pyraLvlNode" val="level"/>
        </dgm:alg>
      </dgm:else>
    </dgm:choose>
    <dgm:shape xmlns:r="http://schemas.openxmlformats.org/officeDocument/2006/relationships" r:blip="">
      <dgm:adjLst/>
    </dgm:shape>
    <dgm:presOf/>
    <dgm:choose name="Name4">
      <dgm:if name="Name5" axis="root des" ptType="all node" func="maxDepth" op="gte" val="2">
        <dgm:constrLst>
          <dgm:constr type="primFontSz" for="des" forName="levelTx" op="equ"/>
          <dgm:constr type="secFontSz" for="des" forName="acctTx" op="equ"/>
          <dgm:constr type="pyraAcctRatio" val="0.32"/>
        </dgm:constrLst>
      </dgm:if>
      <dgm:else name="Name6">
        <dgm:constrLst>
          <dgm:constr type="primFontSz" for="des" forName="levelTx" op="equ"/>
          <dgm:constr type="secFontSz" for="des" forName="acctTx" op="equ"/>
          <dgm:constr type="pyraAcctRatio"/>
        </dgm:constrLst>
      </dgm:else>
    </dgm:choose>
    <dgm:ruleLst/>
    <dgm:forEach name="Name7" axis="ch" ptType="node">
      <dgm:layoutNode name="Name8">
        <dgm:alg type="composite">
          <dgm:param type="horzAlign" val="none"/>
        </dgm:alg>
        <dgm:shape xmlns:r="http://schemas.openxmlformats.org/officeDocument/2006/relationships" r:blip="">
          <dgm:adjLst/>
        </dgm:shape>
        <dgm:presOf/>
        <dgm:choose name="Name9">
          <dgm:if name="Name10" axis="self" ptType="node" func="pos" op="equ" val="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dgm:constr type="h" for="ch" forName="levelTx" refType="h" refFor="ch" refForName="level"/>
            </dgm:constrLst>
          </dgm:if>
          <dgm:else name="Name1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fact="0.65"/>
              <dgm:constr type="h" for="ch" forName="levelTx" refType="h" refFor="ch" refForName="level"/>
            </dgm:constrLst>
          </dgm:else>
        </dgm:choose>
        <dgm:ruleLst/>
        <dgm:choose name="Name12">
          <dgm:if name="Name13" axis="ch" ptType="node" func="cnt" op="gte" val="1">
            <dgm:layoutNode name="acctBkgd" styleLbl="alignAcc1">
              <dgm:alg type="sp"/>
              <dgm:shape xmlns:r="http://schemas.openxmlformats.org/officeDocument/2006/relationships" type="nonIsoscelesTrapezoid" r:blip="">
                <dgm:adjLst/>
              </dgm:shape>
              <dgm:presOf axis="des" ptType="node"/>
              <dgm:constrLst/>
              <dgm:ruleLst/>
            </dgm:layoutNode>
            <dgm:layoutNode name="acctTx" styleLbl="alignAcc1">
              <dgm:varLst>
                <dgm:bulletEnabled val="1"/>
              </dgm:varLst>
              <dgm:alg type="tx">
                <dgm:param type="stBulletLvl" val="1"/>
                <dgm:param type="txAnchorVertCh" val="mid"/>
              </dgm:alg>
              <dgm:shape xmlns:r="http://schemas.openxmlformats.org/officeDocument/2006/relationships" type="nonIsoscelesTrapezoid" r:blip="" hideGeom="1">
                <dgm:adjLst/>
              </dgm:shape>
              <dgm:presOf axis="des" ptType="node"/>
              <dgm:constrLst>
                <dgm:constr type="secFontSz" val="65"/>
                <dgm:constr type="primFontSz" refType="secFontSz"/>
                <dgm:constr type="tMarg" refType="secFontSz" fact="0.3"/>
                <dgm:constr type="bMarg" refType="secFontSz" fact="0.3"/>
                <dgm:constr type="lMarg" refType="secFontSz" fact="0.3"/>
                <dgm:constr type="rMarg" refType="secFontSz" fact="0.3"/>
              </dgm:constrLst>
              <dgm:ruleLst>
                <dgm:rule type="secFontSz" val="5" fact="NaN" max="NaN"/>
              </dgm:ruleLst>
            </dgm:layoutNode>
          </dgm:if>
          <dgm:else name="Name14"/>
        </dgm:choose>
        <dgm:layoutNode name="level">
          <dgm:varLst>
            <dgm:chMax val="1"/>
            <dgm:bulletEnabled val="1"/>
          </dgm:varLst>
          <dgm:alg type="sp"/>
          <dgm:shape xmlns:r="http://schemas.openxmlformats.org/officeDocument/2006/relationships" type="trapezoid" r:blip="">
            <dgm:adjLst/>
          </dgm:shape>
          <dgm:presOf axis="self"/>
          <dgm:constrLst>
            <dgm:constr type="h" val="500"/>
            <dgm:constr type="w" val="1"/>
          </dgm:constrLst>
          <dgm:ruleLst/>
        </dgm:layoutNode>
        <dgm:layoutNode name="levelTx" styleLbl="revTx">
          <dgm:varLst>
            <dgm:chMax val="1"/>
            <dgm:bulletEnabled val="1"/>
          </dgm:varLst>
          <dgm:alg type="tx"/>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layoutNode>
    </dgm:forEach>
  </dgm:layoutNode>
</dgm:layoutDef>
</file>

<file path=ppt/diagrams/layout6.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venn1">
  <dgm:title val=""/>
  <dgm:desc val=""/>
  <dgm:catLst>
    <dgm:cat type="relationship" pri="28000"/>
    <dgm:cat type="convert" pri="19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Lst>
      <dgm:cxnLst>
        <dgm:cxn modelId="7" srcId="0" destId="1" srcOrd="0" destOrd="0"/>
        <dgm:cxn modelId="8" srcId="0" destId="2" srcOrd="1" destOrd="0"/>
        <dgm:cxn modelId="9" srcId="0" destId="3" srcOrd="2" destOrd="0"/>
        <dgm:cxn modelId="10" srcId="0" destId="4" srcOrd="3" destOrd="0"/>
      </dgm:cxnLst>
      <dgm:bg/>
      <dgm:whole/>
    </dgm:dataModel>
  </dgm:clrData>
  <dgm:layoutNode name="compositeShape">
    <dgm:varLst>
      <dgm:chMax val="7"/>
      <dgm:dir/>
      <dgm:resizeHandles val="exact"/>
    </dgm:varLst>
    <dgm:choose name="Name0">
      <dgm:if name="Name1" axis="ch" ptType="node" func="cnt" op="equ" val="1">
        <dgm:alg type="composite">
          <dgm:param type="ar" val="1"/>
        </dgm:alg>
      </dgm:if>
      <dgm:if name="Name2" axis="ch" ptType="node" func="cnt" op="equ" val="2">
        <dgm:alg type="composite">
          <dgm:param type="ar" val="1.792"/>
        </dgm:alg>
      </dgm:if>
      <dgm:if name="Name3" axis="ch" ptType="node" func="cnt" op="equ" val="3">
        <dgm:alg type="composite">
          <dgm:param type="ar" val="1"/>
        </dgm:alg>
      </dgm:if>
      <dgm:if name="Name4" axis="ch" ptType="node" func="cnt" op="equ" val="4">
        <dgm:alg type="composite">
          <dgm:param type="ar" val="1"/>
        </dgm:alg>
      </dgm:if>
      <dgm:if name="Name5" axis="ch" ptType="node" func="cnt" op="equ" val="5">
        <dgm:alg type="composite">
          <dgm:param type="ar" val="1.4"/>
        </dgm:alg>
      </dgm:if>
      <dgm:if name="Name6" axis="ch" ptType="node" func="cnt" op="equ" val="6">
        <dgm:alg type="composite">
          <dgm:param type="ar" val="1.285"/>
        </dgm:alg>
      </dgm:if>
      <dgm:if name="Name7" axis="ch" ptType="node" func="cnt" op="equ" val="7">
        <dgm:alg type="composite">
          <dgm:param type="ar" val="1.359"/>
        </dgm:alg>
      </dgm:if>
      <dgm:else name="Name8">
        <dgm:alg type="composite">
          <dgm:param type="ar" val="1.359"/>
        </dgm:alg>
      </dgm:else>
    </dgm:choose>
    <dgm:shape xmlns:r="http://schemas.openxmlformats.org/officeDocument/2006/relationships" r:blip="">
      <dgm:adjLst/>
    </dgm:shape>
    <dgm:presOf/>
    <dgm:choose name="Name9">
      <dgm:if name="Name10" axis="ch" ptType="node" func="cnt" op="equ" val="1">
        <dgm:constrLst>
          <dgm:constr type="ctrX" for="ch" forName="circ1TxSh" refType="w" fact="0.5"/>
          <dgm:constr type="ctrY" for="ch" forName="circ1TxSh" refType="h" fact="0.5"/>
          <dgm:constr type="w" for="ch" forName="circ1TxSh" refType="w"/>
          <dgm:constr type="h" for="ch" forName="circ1TxSh" refType="h"/>
          <dgm:constr type="primFontSz" for="ch" ptType="node" op="equ"/>
        </dgm:constrLst>
      </dgm:if>
      <dgm:if name="Name11" axis="ch" ptType="node" func="cnt" op="equ" val="2">
        <dgm:constrLst>
          <dgm:constr type="ctrX" for="ch" forName="circ1" refType="w" fact="0.3"/>
          <dgm:constr type="ctrY" for="ch" forName="circ1" refType="h" fact="0.5"/>
          <dgm:constr type="w" for="ch" forName="circ1" refType="w" fact="0.555"/>
          <dgm:constr type="h" for="ch" forName="circ1" refType="h" fact="0.99456"/>
          <dgm:constr type="l" for="ch" forName="circ1Tx" refType="w" fact="0.1"/>
          <dgm:constr type="t" for="ch" forName="circ1Tx" refType="h" fact="0.12"/>
          <dgm:constr type="w" for="ch" forName="circ1Tx" refType="w" fact="0.32"/>
          <dgm:constr type="h" for="ch" forName="circ1Tx" refType="h" fact="0.76"/>
          <dgm:constr type="ctrX" for="ch" forName="circ2" refType="w" fact="0.7"/>
          <dgm:constr type="ctrY" for="ch" forName="circ2" refType="h" fact="0.5"/>
          <dgm:constr type="w" for="ch" forName="circ2" refType="w" fact="0.555"/>
          <dgm:constr type="h" for="ch" forName="circ2" refType="h" fact="0.99456"/>
          <dgm:constr type="l" for="ch" forName="circ2Tx" refType="w" fact="0.58"/>
          <dgm:constr type="t" for="ch" forName="circ2Tx" refType="h" fact="0.12"/>
          <dgm:constr type="w" for="ch" forName="circ2Tx" refType="w" fact="0.32"/>
          <dgm:constr type="h" for="ch" forName="circ2Tx" refType="h" fact="0.76"/>
          <dgm:constr type="primFontSz" for="ch" ptType="node" op="equ"/>
        </dgm:constrLst>
      </dgm:if>
      <dgm:if name="Name12" axis="ch" ptType="node" func="cnt" op="equ" val="3">
        <dgm:constrLst>
          <dgm:constr type="ctrX" for="ch" forName="circ1" refType="w" fact="0.5"/>
          <dgm:constr type="ctrY" for="ch" forName="circ1" refType="w" fact="0.25"/>
          <dgm:constr type="w" for="ch" forName="circ1" refType="w" fact="0.6"/>
          <dgm:constr type="h" for="ch" forName="circ1" refType="h" fact="0.6"/>
          <dgm:constr type="l" for="ch" forName="circ1Tx" refType="w" fact="0.28"/>
          <dgm:constr type="t" for="ch" forName="circ1Tx" refType="h" fact="0.055"/>
          <dgm:constr type="w" for="ch" forName="circ1Tx" refType="w" fact="0.44"/>
          <dgm:constr type="h" for="ch" forName="circ1Tx" refType="h" fact="0.27"/>
          <dgm:constr type="ctrX" for="ch" forName="circ2" refType="w" fact="0.7165"/>
          <dgm:constr type="ctrY" for="ch" forName="circ2" refType="w" fact="0.625"/>
          <dgm:constr type="w" for="ch" forName="circ2" refType="w" fact="0.6"/>
          <dgm:constr type="h" for="ch" forName="circ2" refType="h" fact="0.6"/>
          <dgm:constr type="l" for="ch" forName="circ2Tx" refType="w" fact="0.6"/>
          <dgm:constr type="t" for="ch" forName="circ2Tx" refType="h" fact="0.48"/>
          <dgm:constr type="w" for="ch" forName="circ2Tx" refType="w" fact="0.36"/>
          <dgm:constr type="h" for="ch" forName="circ2Tx" refType="h" fact="0.33"/>
          <dgm:constr type="ctrX" for="ch" forName="circ3" refType="w" fact="0.2835"/>
          <dgm:constr type="ctrY" for="ch" forName="circ3" refType="w" fact="0.625"/>
          <dgm:constr type="w" for="ch" forName="circ3" refType="w" fact="0.6"/>
          <dgm:constr type="h" for="ch" forName="circ3" refType="h" fact="0.6"/>
          <dgm:constr type="l" for="ch" forName="circ3Tx" refType="w" fact="0.04"/>
          <dgm:constr type="t" for="ch" forName="circ3Tx" refType="h" fact="0.48"/>
          <dgm:constr type="w" for="ch" forName="circ3Tx" refType="w" fact="0.36"/>
          <dgm:constr type="h" for="ch" forName="circ3Tx" refType="h" fact="0.33"/>
          <dgm:constr type="primFontSz" for="ch" ptType="node" op="equ"/>
        </dgm:constrLst>
      </dgm:if>
      <dgm:if name="Name13" axis="ch" ptType="node" func="cnt" op="equ" val="4">
        <dgm:constrLst>
          <dgm:constr type="ctrX" for="ch" forName="circ1" refType="w" fact="0.5"/>
          <dgm:constr type="ctrY" for="ch" forName="circ1" refType="w" fact="0.27"/>
          <dgm:constr type="w" for="ch" forName="circ1" refType="w" fact="0.52"/>
          <dgm:constr type="h" for="ch" forName="circ1" refType="h" fact="0.52"/>
          <dgm:constr type="l" for="ch" forName="circ1Tx" refType="w" fact="0.3"/>
          <dgm:constr type="t" for="ch" forName="circ1Tx" refType="h" fact="0.08"/>
          <dgm:constr type="w" for="ch" forName="circ1Tx" refType="w" fact="0.4"/>
          <dgm:constr type="h" for="ch" forName="circ1Tx" refType="h" fact="0.165"/>
          <dgm:constr type="ctrX" for="ch" forName="circ2" refType="w" fact="0.73"/>
          <dgm:constr type="ctrY" for="ch" forName="circ2" refType="w" fact="0.5"/>
          <dgm:constr type="w" for="ch" forName="circ2" refType="w" fact="0.52"/>
          <dgm:constr type="h" for="ch" forName="circ2" refType="h" fact="0.52"/>
          <dgm:constr type="r" for="ch" forName="circ2Tx" refType="w" fact="0.95"/>
          <dgm:constr type="t" for="ch" forName="circ2Tx" refType="h" fact="0.3"/>
          <dgm:constr type="w" for="ch" forName="circ2Tx" refType="w" fact="0.2"/>
          <dgm:constr type="h" for="ch" forName="circ2Tx" refType="h" fact="0.4"/>
          <dgm:constr type="ctrX" for="ch" forName="circ3" refType="w" fact="0.5"/>
          <dgm:constr type="ctrY" for="ch" forName="circ3" refType="w" fact="0.73"/>
          <dgm:constr type="w" for="ch" forName="circ3" refType="w" fact="0.52"/>
          <dgm:constr type="h" for="ch" forName="circ3" refType="h" fact="0.52"/>
          <dgm:constr type="l" for="ch" forName="circ3Tx" refType="w" fact="0.3"/>
          <dgm:constr type="b" for="ch" forName="circ3Tx" refType="h" fact="0.92"/>
          <dgm:constr type="w" for="ch" forName="circ3Tx" refType="w" fact="0.4"/>
          <dgm:constr type="h" for="ch" forName="circ3Tx" refType="h" fact="0.165"/>
          <dgm:constr type="ctrX" for="ch" forName="circ4" refType="w" fact="0.27"/>
          <dgm:constr type="ctrY" for="ch" forName="circ4" refType="h" fact="0.5"/>
          <dgm:constr type="w" for="ch" forName="circ4" refType="w" fact="0.52"/>
          <dgm:constr type="h" for="ch" forName="circ4" refType="h" fact="0.52"/>
          <dgm:constr type="l" for="ch" forName="circ4Tx" refType="w" fact="0.05"/>
          <dgm:constr type="t" for="ch" forName="circ4Tx" refType="h" fact="0.3"/>
          <dgm:constr type="w" for="ch" forName="circ4Tx" refType="w" fact="0.2"/>
          <dgm:constr type="h" for="ch" forName="circ4Tx" refType="h" fact="0.4"/>
          <dgm:constr type="primFontSz" for="ch" ptType="node" op="equ"/>
        </dgm:constrLst>
      </dgm:if>
      <dgm:if name="Name14" axis="ch" ptType="node" func="cnt" op="equ" val="5">
        <dgm:constrLst>
          <dgm:constr type="ctrX" for="ch" forName="circ1" refType="w" fact="0.5"/>
          <dgm:constr type="ctrY" for="ch" forName="circ1" refType="h" fact="0.46"/>
          <dgm:constr type="w" for="ch" forName="circ1" refType="w" fact="0.25"/>
          <dgm:constr type="h" for="ch" forName="circ1" refType="h" fact="0.35"/>
          <dgm:constr type="l" for="ch" forName="circ1Tx" refType="w" fact="0.355"/>
          <dgm:constr type="t" for="ch" forName="circ1Tx"/>
          <dgm:constr type="w" for="ch" forName="circ1Tx" refType="w" fact="0.29"/>
          <dgm:constr type="h" for="ch" forName="circ1Tx" refType="h" fact="0.235"/>
          <dgm:constr type="ctrX" for="ch" forName="circ2" refType="w" fact="0.5951"/>
          <dgm:constr type="ctrY" for="ch" forName="circ2" refType="h" fact="0.5567"/>
          <dgm:constr type="w" for="ch" forName="circ2" refType="w" fact="0.25"/>
          <dgm:constr type="h" for="ch" forName="circ2" refType="h" fact="0.35"/>
          <dgm:constr type="l" for="ch" forName="circ2Tx" refType="w" fact="0.74"/>
          <dgm:constr type="t" for="ch" forName="circ2Tx" refType="h" fact="0.31"/>
          <dgm:constr type="w" for="ch" forName="circ2Tx" refType="w" fact="0.26"/>
          <dgm:constr type="h" for="ch" forName="circ2Tx" refType="h" fact="0.255"/>
          <dgm:constr type="ctrX" for="ch" forName="circ3" refType="w" fact="0.5588"/>
          <dgm:constr type="ctrY" for="ch" forName="circ3" refType="h" fact="0.7133"/>
          <dgm:constr type="w" for="ch" forName="circ3" refType="w" fact="0.25"/>
          <dgm:constr type="h" for="ch" forName="circ3" refType="h" fact="0.35"/>
          <dgm:constr type="l" for="ch" forName="circ3Tx" refType="w" fact="0.7"/>
          <dgm:constr type="t" for="ch" forName="circ3Tx" refType="h" fact="0.745"/>
          <dgm:constr type="w" for="ch" forName="circ3Tx" refType="w" fact="0.26"/>
          <dgm:constr type="h" for="ch" forName="circ3Tx" refType="h" fact="0.255"/>
          <dgm:constr type="ctrX" for="ch" forName="circ4" refType="w" fact="0.4412"/>
          <dgm:constr type="ctrY" for="ch" forName="circ4" refType="h" fact="0.7133"/>
          <dgm:constr type="w" for="ch" forName="circ4" refType="w" fact="0.25"/>
          <dgm:constr type="h" for="ch" forName="circ4" refType="h" fact="0.35"/>
          <dgm:constr type="l" for="ch" forName="circ4Tx" refType="w" fact="0.04"/>
          <dgm:constr type="t" for="ch" forName="circ4Tx" refType="h" fact="0.745"/>
          <dgm:constr type="w" for="ch" forName="circ4Tx" refType="w" fact="0.26"/>
          <dgm:constr type="h" for="ch" forName="circ4Tx" refType="h" fact="0.255"/>
          <dgm:constr type="ctrX" for="ch" forName="circ5" refType="w" fact="0.4049"/>
          <dgm:constr type="ctrY" for="ch" forName="circ5" refType="h" fact="0.5567"/>
          <dgm:constr type="w" for="ch" forName="circ5" refType="w" fact="0.25"/>
          <dgm:constr type="h" for="ch" forName="circ5" refType="h" fact="0.35"/>
          <dgm:constr type="l" for="ch" forName="circ5Tx"/>
          <dgm:constr type="t" for="ch" forName="circ5Tx" refType="h" fact="0.31"/>
          <dgm:constr type="w" for="ch" forName="circ5Tx" refType="w" fact="0.26"/>
          <dgm:constr type="h" for="ch" forName="circ5Tx" refType="h" fact="0.255"/>
          <dgm:constr type="primFontSz" for="ch" ptType="node" op="equ"/>
        </dgm:constrLst>
      </dgm:if>
      <dgm:if name="Name15" axis="ch" ptType="node" func="cnt" op="equ" val="6">
        <dgm:constrLst>
          <dgm:constr type="ctrX" for="ch" forName="circ1" refType="w" fact="0.5"/>
          <dgm:constr type="ctrY" for="ch" forName="circ1" refType="h" fact="0.3844"/>
          <dgm:constr type="w" for="ch" forName="circ1" refType="w" fact="0.24"/>
          <dgm:constr type="h" for="ch" forName="circ1" refType="h" fact="0.3084"/>
          <dgm:constr type="l" for="ch" forName="circ1Tx" refType="w" fact="0.35"/>
          <dgm:constr type="t" for="ch" forName="circ1Tx"/>
          <dgm:constr type="w" for="ch" forName="circ1Tx" refType="w" fact="0.3"/>
          <dgm:constr type="h" for="ch" forName="circ1Tx" refType="h" fact="0.21"/>
          <dgm:constr type="ctrX" for="ch" forName="circ2" refType="w" fact="0.5779"/>
          <dgm:constr type="ctrY" for="ch" forName="circ2" refType="h" fact="0.4422"/>
          <dgm:constr type="w" for="ch" forName="circ2" refType="w" fact="0.24"/>
          <dgm:constr type="h" for="ch" forName="circ2" refType="h" fact="0.3084"/>
          <dgm:constr type="l" for="ch" forName="circ2Tx" refType="w" fact="0.7157"/>
          <dgm:constr type="t" for="ch" forName="circ2Tx" refType="h" fact="0.2"/>
          <dgm:constr type="w" for="ch" forName="circ2Tx" refType="w" fact="0.2843"/>
          <dgm:constr type="h" for="ch" forName="circ2Tx" refType="h" fact="0.23"/>
          <dgm:constr type="ctrX" for="ch" forName="circ3" refType="w" fact="0.5779"/>
          <dgm:constr type="ctrY" for="ch" forName="circ3" refType="h" fact="0.5578"/>
          <dgm:constr type="w" for="ch" forName="circ3" refType="w" fact="0.24"/>
          <dgm:constr type="h" for="ch" forName="circ3" refType="h" fact="0.3084"/>
          <dgm:constr type="l" for="ch" forName="circ3Tx" refType="w" fact="0.7157"/>
          <dgm:constr type="t" for="ch" forName="circ3Tx" refType="h" fact="0.543"/>
          <dgm:constr type="w" for="ch" forName="circ3Tx" refType="w" fact="0.2843"/>
          <dgm:constr type="h" for="ch" forName="circ3Tx" refType="h" fact="0.257"/>
          <dgm:constr type="ctrX" for="ch" forName="circ4" refType="w" fact="0.5"/>
          <dgm:constr type="ctrY" for="ch" forName="circ4" refType="h" fact="0.6157"/>
          <dgm:constr type="w" for="ch" forName="circ4" refType="w" fact="0.24"/>
          <dgm:constr type="h" for="ch" forName="circ4" refType="h" fact="0.3084"/>
          <dgm:constr type="l" for="ch" forName="circ4Tx" refType="w" fact="0.35"/>
          <dgm:constr type="t" for="ch" forName="circ4Tx" refType="h" fact="0.79"/>
          <dgm:constr type="w" for="ch" forName="circ4Tx" refType="w" fact="0.3"/>
          <dgm:constr type="h" for="ch" forName="circ4Tx" refType="h" fact="0.21"/>
          <dgm:constr type="ctrX" for="ch" forName="circ5" refType="w" fact="0.4221"/>
          <dgm:constr type="ctrY" for="ch" forName="circ5" refType="h" fact="0.5578"/>
          <dgm:constr type="w" for="ch" forName="circ5" refType="w" fact="0.24"/>
          <dgm:constr type="h" for="ch" forName="circ5" refType="h" fact="0.3084"/>
          <dgm:constr type="l" for="ch" forName="circ5Tx" refType="w" fact="0"/>
          <dgm:constr type="t" for="ch" forName="circ5Tx" refType="h" fact="0.543"/>
          <dgm:constr type="w" for="ch" forName="circ5Tx" refType="w" fact="0.2843"/>
          <dgm:constr type="h" for="ch" forName="circ5Tx" refType="h" fact="0.257"/>
          <dgm:constr type="ctrX" for="ch" forName="circ6" refType="w" fact="0.4221"/>
          <dgm:constr type="ctrY" for="ch" forName="circ6" refType="h" fact="0.4422"/>
          <dgm:constr type="w" for="ch" forName="circ6" refType="w" fact="0.24"/>
          <dgm:constr type="h" for="ch" forName="circ6" refType="h" fact="0.3084"/>
          <dgm:constr type="l" for="ch" forName="circ6Tx" refType="w" fact="0"/>
          <dgm:constr type="t" for="ch" forName="circ6Tx" refType="h" fact="0.2"/>
          <dgm:constr type="w" for="ch" forName="circ6Tx" refType="w" fact="0.2843"/>
          <dgm:constr type="h" for="ch" forName="circ6Tx" refType="h" fact="0.257"/>
          <dgm:constr type="primFontSz" for="ch" ptType="node" op="equ"/>
        </dgm:constrLst>
      </dgm:if>
      <dgm:else name="Name16">
        <dgm:constrLst>
          <dgm:constr type="ctrX" for="ch" forName="circ1" refType="w" fact="0.5"/>
          <dgm:constr type="ctrY" for="ch" forName="circ1" refType="h" fact="0.4177"/>
          <dgm:constr type="w" for="ch" forName="circ1" refType="w" fact="0.24"/>
          <dgm:constr type="h" for="ch" forName="circ1" refType="h" fact="0.3262"/>
          <dgm:constr type="l" for="ch" forName="circ1Tx" refType="w" fact="0.3625"/>
          <dgm:constr type="t" for="ch" forName="circ1Tx"/>
          <dgm:constr type="w" for="ch" forName="circ1Tx" refType="w" fact="0.275"/>
          <dgm:constr type="h" for="ch" forName="circ1Tx" refType="h" fact="0.2"/>
          <dgm:constr type="ctrX" for="ch" forName="circ2" refType="w" fact="0.5704"/>
          <dgm:constr type="ctrY" for="ch" forName="circ2" refType="h" fact="0.4637"/>
          <dgm:constr type="w" for="ch" forName="circ2" refType="w" fact="0.24"/>
          <dgm:constr type="h" for="ch" forName="circ2" refType="h" fact="0.3262"/>
          <dgm:constr type="l" for="ch" forName="circ2Tx" refType="w" fact="0.72"/>
          <dgm:constr type="t" for="ch" forName="circ2Tx" refType="h" fact="0.19"/>
          <dgm:constr type="w" for="ch" forName="circ2Tx" refType="w" fact="0.26"/>
          <dgm:constr type="h" for="ch" forName="circ2Tx" refType="h" fact="0.22"/>
          <dgm:constr type="ctrX" for="ch" forName="circ3" refType="w" fact="0.5877"/>
          <dgm:constr type="ctrY" for="ch" forName="circ3" refType="h" fact="0.5672"/>
          <dgm:constr type="w" for="ch" forName="circ3" refType="w" fact="0.24"/>
          <dgm:constr type="h" for="ch" forName="circ3" refType="h" fact="0.3262"/>
          <dgm:constr type="l" for="ch" forName="circ3Tx" refType="w" fact="0.745"/>
          <dgm:constr type="t" for="ch" forName="circ3Tx" refType="h" fact="0.47"/>
          <dgm:constr type="w" for="ch" forName="circ3Tx" refType="w" fact="0.255"/>
          <dgm:constr type="h" for="ch" forName="circ3Tx" refType="h" fact="0.235"/>
          <dgm:constr type="ctrX" for="ch" forName="circ4" refType="w" fact="0.539"/>
          <dgm:constr type="ctrY" for="ch" forName="circ4" refType="h" fact="0.6502"/>
          <dgm:constr type="w" for="ch" forName="circ4" refType="w" fact="0.24"/>
          <dgm:constr type="h" for="ch" forName="circ4" refType="h" fact="0.3262"/>
          <dgm:constr type="l" for="ch" forName="circ4Tx" refType="w" fact="0.635"/>
          <dgm:constr type="t" for="ch" forName="circ4Tx" refType="h" fact="0.785"/>
          <dgm:constr type="w" for="ch" forName="circ4Tx" refType="w" fact="0.275"/>
          <dgm:constr type="h" for="ch" forName="circ4Tx" refType="h" fact="0.215"/>
          <dgm:constr type="ctrX" for="ch" forName="circ5" refType="w" fact="0.461"/>
          <dgm:constr type="ctrY" for="ch" forName="circ5" refType="h" fact="0.6502"/>
          <dgm:constr type="w" for="ch" forName="circ5" refType="w" fact="0.24"/>
          <dgm:constr type="h" for="ch" forName="circ5" refType="h" fact="0.3262"/>
          <dgm:constr type="l" for="ch" forName="circ5Tx" refType="w" fact="0.09"/>
          <dgm:constr type="t" for="ch" forName="circ5Tx" refType="h" fact="0.785"/>
          <dgm:constr type="w" for="ch" forName="circ5Tx" refType="w" fact="0.275"/>
          <dgm:constr type="h" for="ch" forName="circ5Tx" refType="h" fact="0.215"/>
          <dgm:constr type="ctrX" for="ch" forName="circ6" refType="w" fact="0.4123"/>
          <dgm:constr type="ctrY" for="ch" forName="circ6" refType="h" fact="0.5672"/>
          <dgm:constr type="w" for="ch" forName="circ6" refType="w" fact="0.24"/>
          <dgm:constr type="h" for="ch" forName="circ6" refType="h" fact="0.3262"/>
          <dgm:constr type="l" for="ch" forName="circ6Tx"/>
          <dgm:constr type="t" for="ch" forName="circ6Tx" refType="h" fact="0.47"/>
          <dgm:constr type="w" for="ch" forName="circ6Tx" refType="w" fact="0.255"/>
          <dgm:constr type="h" for="ch" forName="circ6Tx" refType="h" fact="0.235"/>
          <dgm:constr type="ctrX" for="ch" forName="circ7" refType="w" fact="0.4296"/>
          <dgm:constr type="ctrY" for="ch" forName="circ7" refType="h" fact="0.4637"/>
          <dgm:constr type="w" for="ch" forName="circ7" refType="w" fact="0.24"/>
          <dgm:constr type="h" for="ch" forName="circ7" refType="h" fact="0.3262"/>
          <dgm:constr type="l" for="ch" forName="circ7Tx" refType="w" fact="0.02"/>
          <dgm:constr type="t" for="ch" forName="circ7Tx" refType="h" fact="0.19"/>
          <dgm:constr type="w" for="ch" forName="circ7Tx" refType="w" fact="0.26"/>
          <dgm:constr type="h" for="ch" forName="circ7Tx" refType="h" fact="0.22"/>
          <dgm:constr type="primFontSz" for="ch" ptType="node" op="equ"/>
        </dgm:constrLst>
      </dgm:else>
    </dgm:choose>
    <dgm:ruleLst/>
    <dgm:forEach name="Name17" axis="ch" ptType="node" cnt="1">
      <dgm:choose name="Name18">
        <dgm:if name="Name19" axis="root ch" ptType="all node" func="cnt" op="equ" val="1">
          <dgm:layoutNode name="circ1TxSh" styleLbl="vennNode1">
            <dgm:alg type="tx">
              <dgm:param type="txAnchorHorzCh" val="ctr"/>
              <dgm:param type="txAnchorVertCh" val="mid"/>
            </dgm:alg>
            <dgm:shape xmlns:r="http://schemas.openxmlformats.org/officeDocument/2006/relationships" type="ellipse" r:blip="">
              <dgm:adjLst/>
            </dgm:shape>
            <dgm:choose name="Name20">
              <dgm:if name="Name21" func="var" arg="dir" op="equ" val="norm">
                <dgm:choose name="Name22">
                  <dgm:if name="Name23" axis="root ch" ptType="all node" func="cnt" op="lte" val="4">
                    <dgm:presOf axis="desOrSelf" ptType="node"/>
                  </dgm:if>
                  <dgm:else name="Name24">
                    <dgm:presOf/>
                  </dgm:else>
                </dgm:choose>
              </dgm:if>
              <dgm:else name="Name25">
                <dgm:choose name="Name26">
                  <dgm:if name="Name27" axis="root ch" ptType="all node" func="cnt" op="equ" val="2">
                    <dgm:presOf axis="root ch desOrSelf" ptType="all node node" st="1 2 1" cnt="1 1 0"/>
                  </dgm:if>
                  <dgm:else name="Name28">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if>
        <dgm:else name="Name29">
          <dgm:layoutNode name="circ1" styleLbl="vennNode1">
            <dgm:alg type="sp"/>
            <dgm:shape xmlns:r="http://schemas.openxmlformats.org/officeDocument/2006/relationships" type="ellipse" r:blip="">
              <dgm:adjLst/>
            </dgm:shape>
            <dgm:choose name="Name30">
              <dgm:if name="Name31" func="var" arg="dir" op="equ" val="norm">
                <dgm:choose name="Name32">
                  <dgm:if name="Name33" axis="root ch" ptType="all node" func="cnt" op="lte" val="4">
                    <dgm:presOf axis="desOrSelf" ptType="node"/>
                  </dgm:if>
                  <dgm:else name="Name34">
                    <dgm:presOf/>
                  </dgm:else>
                </dgm:choose>
              </dgm:if>
              <dgm:else name="Name35">
                <dgm:choose name="Name36">
                  <dgm:if name="Name37" axis="root ch" ptType="all node" func="cnt" op="equ" val="2">
                    <dgm:presOf axis="root ch desOrSelf" ptType="all node node" st="1 2 1" cnt="1 1 0"/>
                  </dgm:if>
                  <dgm:else name="Name38">
                    <dgm:choose name="Name39">
                      <dgm:if name="Name40" axis="root ch" ptType="all node" func="cnt" op="lte" val="4">
                        <dgm:presOf axis="desOrSelf" ptType="node"/>
                      </dgm:if>
                      <dgm:else name="Name41">
                        <dgm:presOf/>
                      </dgm:else>
                    </dgm:choose>
                  </dgm:else>
                </dgm:choose>
              </dgm:else>
            </dgm:choose>
            <dgm:constrLst/>
            <dgm:ruleLst/>
          </dgm:layoutNode>
          <dgm:layoutNode name="circ1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42">
              <dgm:if name="Name43" func="var" arg="dir" op="equ" val="norm">
                <dgm:presOf axis="desOrSelf" ptType="node"/>
              </dgm:if>
              <dgm:else name="Name44">
                <dgm:choose name="Name45">
                  <dgm:if name="Name46" axis="root ch" ptType="all node" func="cnt" op="equ" val="2">
                    <dgm:presOf axis="root ch desOrSelf" ptType="all node node" st="1 2 1" cnt="1 1 0"/>
                  </dgm:if>
                  <dgm:else name="Name47">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else>
      </dgm:choose>
    </dgm:forEach>
    <dgm:forEach name="Name48" axis="ch" ptType="node" st="2" cnt="1">
      <dgm:layoutNode name="circ2" styleLbl="vennNode1">
        <dgm:alg type="sp"/>
        <dgm:shape xmlns:r="http://schemas.openxmlformats.org/officeDocument/2006/relationships" type="ellipse" r:blip="">
          <dgm:adjLst/>
        </dgm:shape>
        <dgm:choose name="Name49">
          <dgm:if name="Name50" func="var" arg="dir" op="equ" val="norm">
            <dgm:choose name="Name51">
              <dgm:if name="Name52" axis="root ch" ptType="all node" func="cnt" op="lte" val="4">
                <dgm:presOf axis="desOrSelf" ptType="node"/>
              </dgm:if>
              <dgm:else name="Name53">
                <dgm:presOf/>
              </dgm:else>
            </dgm:choose>
          </dgm:if>
          <dgm:else name="Name54">
            <dgm:choose name="Name55">
              <dgm:if name="Name56" axis="root ch" ptType="all node" func="cnt" op="equ" val="2">
                <dgm:presOf axis="root ch desOrSelf" ptType="all node node" st="1 1 1" cnt="1 1 0"/>
              </dgm:if>
              <dgm:if name="Name57" axis="root ch" ptType="all node" func="cnt" op="equ" val="3">
                <dgm:presOf axis="root ch desOrSelf" ptType="all node node" st="1 3 1" cnt="1 1 0"/>
              </dgm:if>
              <dgm:if name="Name58" axis="root ch" ptType="all node" func="cnt" op="equ" val="4">
                <dgm:presOf axis="root ch desOrSelf" ptType="all node node" st="1 4 1" cnt="1 1 0"/>
              </dgm:if>
              <dgm:else name="Name59">
                <dgm:presOf/>
              </dgm:else>
            </dgm:choose>
          </dgm:else>
        </dgm:choose>
        <dgm:constrLst/>
        <dgm:ruleLst/>
      </dgm:layoutNode>
      <dgm:layoutNode name="circ2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60">
          <dgm:if name="Name61" func="var" arg="dir" op="equ" val="norm">
            <dgm:presOf axis="desOrSelf" ptType="node"/>
          </dgm:if>
          <dgm:else name="Name62">
            <dgm:choose name="Name63">
              <dgm:if name="Name64" axis="root ch" ptType="all node" func="cnt" op="equ" val="2">
                <dgm:presOf axis="root ch desOrSelf" ptType="all node node" st="1 1 1" cnt="1 1 0"/>
              </dgm:if>
              <dgm:if name="Name65" axis="root ch" ptType="all node" func="cnt" op="equ" val="3">
                <dgm:presOf axis="root ch desOrSelf" ptType="all node node" st="1 3 1" cnt="1 1 0"/>
              </dgm:if>
              <dgm:if name="Name66" axis="root ch" ptType="all node" func="cnt" op="equ" val="4">
                <dgm:presOf axis="root ch desOrSelf" ptType="all node node" st="1 4 1" cnt="1 1 0"/>
              </dgm:if>
              <dgm:if name="Name67" axis="root ch" ptType="all node" func="cnt" op="equ" val="5">
                <dgm:presOf axis="root ch desOrSelf" ptType="all node node" st="1 5 1" cnt="1 1 0"/>
              </dgm:if>
              <dgm:if name="Name68" axis="root ch" ptType="all node" func="cnt" op="equ" val="6">
                <dgm:presOf axis="root ch desOrSelf" ptType="all node node" st="1 6 1" cnt="1 1 0"/>
              </dgm:if>
              <dgm:else name="Name69">
                <dgm:presOf axis="root ch desOrSelf" ptType="all node node" st="1 7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70" axis="ch" ptType="node" st="3" cnt="1">
      <dgm:layoutNode name="circ3" styleLbl="vennNode1">
        <dgm:alg type="sp"/>
        <dgm:shape xmlns:r="http://schemas.openxmlformats.org/officeDocument/2006/relationships" type="ellipse" r:blip="">
          <dgm:adjLst/>
        </dgm:shape>
        <dgm:choose name="Name71">
          <dgm:if name="Name72" func="var" arg="dir" op="equ" val="norm">
            <dgm:choose name="Name73">
              <dgm:if name="Name74" axis="root ch" ptType="all node" func="cnt" op="lte" val="4">
                <dgm:presOf axis="desOrSelf" ptType="node"/>
              </dgm:if>
              <dgm:else name="Name75">
                <dgm:presOf/>
              </dgm:else>
            </dgm:choose>
          </dgm:if>
          <dgm:else name="Name76">
            <dgm:choose name="Name77">
              <dgm:if name="Name78" axis="root ch" ptType="all node" func="cnt" op="equ" val="3">
                <dgm:presOf axis="root ch desOrSelf" ptType="all node node" st="1 2 1" cnt="1 1 0"/>
              </dgm:if>
              <dgm:if name="Name79" axis="root ch" ptType="all node" func="cnt" op="equ" val="4">
                <dgm:presOf axis="root ch desOrSelf" ptType="all node node" st="1 3 1" cnt="1 1 0"/>
              </dgm:if>
              <dgm:else name="Name80">
                <dgm:presOf/>
              </dgm:else>
            </dgm:choose>
          </dgm:else>
        </dgm:choose>
        <dgm:constrLst/>
        <dgm:ruleLst/>
      </dgm:layoutNode>
      <dgm:layoutNode name="circ3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81">
          <dgm:if name="Name82" func="var" arg="dir" op="equ" val="norm">
            <dgm:presOf axis="desOrSelf" ptType="node"/>
          </dgm:if>
          <dgm:else name="Name83">
            <dgm:choose name="Name84">
              <dgm:if name="Name85" axis="root ch" ptType="all node" func="cnt" op="equ" val="3">
                <dgm:presOf axis="root ch desOrSelf" ptType="all node node" st="1 2 1" cnt="1 1 0"/>
              </dgm:if>
              <dgm:if name="Name86" axis="root ch" ptType="all node" func="cnt" op="equ" val="4">
                <dgm:presOf axis="root ch desOrSelf" ptType="all node node" st="1 3 1" cnt="1 1 0"/>
              </dgm:if>
              <dgm:if name="Name87" axis="root ch" ptType="all node" func="cnt" op="equ" val="5">
                <dgm:presOf axis="root ch desOrSelf" ptType="all node node" st="1 4 1" cnt="1 1 0"/>
              </dgm:if>
              <dgm:if name="Name88" axis="root ch" ptType="all node" func="cnt" op="equ" val="6">
                <dgm:presOf axis="root ch desOrSelf" ptType="all node node" st="1 5 1" cnt="1 1 0"/>
              </dgm:if>
              <dgm:else name="Name89">
                <dgm:presOf axis="root ch desOrSelf" ptType="all node node" st="1 6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90" axis="ch" ptType="node" st="4" cnt="1">
      <dgm:layoutNode name="circ4" styleLbl="vennNode1">
        <dgm:alg type="sp"/>
        <dgm:shape xmlns:r="http://schemas.openxmlformats.org/officeDocument/2006/relationships" type="ellipse" r:blip="">
          <dgm:adjLst/>
        </dgm:shape>
        <dgm:choose name="Name91">
          <dgm:if name="Name92" func="var" arg="dir" op="equ" val="norm">
            <dgm:choose name="Name93">
              <dgm:if name="Name94" axis="root ch" ptType="all node" func="cnt" op="lte" val="4">
                <dgm:presOf axis="desOrSelf" ptType="node"/>
              </dgm:if>
              <dgm:else name="Name95">
                <dgm:presOf/>
              </dgm:else>
            </dgm:choose>
          </dgm:if>
          <dgm:else name="Name96">
            <dgm:choose name="Name97">
              <dgm:if name="Name98" axis="root ch" ptType="all node" func="cnt" op="equ" val="4">
                <dgm:presOf axis="root ch desOrSelf" ptType="all node node" st="1 2 1" cnt="1 1 0"/>
              </dgm:if>
              <dgm:else name="Name99">
                <dgm:presOf/>
              </dgm:else>
            </dgm:choose>
          </dgm:else>
        </dgm:choose>
        <dgm:constrLst/>
        <dgm:ruleLst/>
      </dgm:layoutNode>
      <dgm:layoutNode name="circ4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0">
          <dgm:if name="Name101" func="var" arg="dir" op="equ" val="norm">
            <dgm:presOf axis="desOrSelf" ptType="node"/>
          </dgm:if>
          <dgm:else name="Name102">
            <dgm:choose name="Name103">
              <dgm:if name="Name104" axis="root ch" ptType="all node" func="cnt" op="equ" val="4">
                <dgm:presOf axis="root ch desOrSelf" ptType="all node node" st="1 2 1" cnt="1 1 0"/>
              </dgm:if>
              <dgm:if name="Name105" axis="root ch" ptType="all node" func="cnt" op="equ" val="5">
                <dgm:presOf axis="root ch desOrSelf" ptType="all node node" st="1 3 1" cnt="1 1 0"/>
              </dgm:if>
              <dgm:if name="Name106" axis="root ch" ptType="all node" func="cnt" op="equ" val="6">
                <dgm:presOf axis="root ch desOrSelf" ptType="all node node" st="1 4 1" cnt="1 1 0"/>
              </dgm:if>
              <dgm:else name="Name107">
                <dgm:presOf axis="root ch desOrSelf" ptType="all node node" st="1 5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08" axis="ch" ptType="node" st="5" cnt="1">
      <dgm:layoutNode name="circ5" styleLbl="vennNode1">
        <dgm:alg type="sp"/>
        <dgm:shape xmlns:r="http://schemas.openxmlformats.org/officeDocument/2006/relationships" type="ellipse" r:blip="">
          <dgm:adjLst/>
        </dgm:shape>
        <dgm:presOf/>
        <dgm:constrLst/>
        <dgm:ruleLst/>
      </dgm:layoutNode>
      <dgm:layoutNode name="circ5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9">
          <dgm:if name="Name110" func="var" arg="dir" op="equ" val="norm">
            <dgm:presOf axis="desOrSelf" ptType="node"/>
          </dgm:if>
          <dgm:else name="Name111">
            <dgm:choose name="Name112">
              <dgm:if name="Name113" axis="root ch" ptType="all node" func="cnt" op="equ" val="5">
                <dgm:presOf axis="root ch desOrSelf" ptType="all node node" st="1 2 1" cnt="1 1 0"/>
              </dgm:if>
              <dgm:if name="Name114" axis="root ch" ptType="all node" func="cnt" op="equ" val="6">
                <dgm:presOf axis="root ch desOrSelf" ptType="all node node" st="1 3 1" cnt="1 1 0"/>
              </dgm:if>
              <dgm:else name="Name115">
                <dgm:presOf axis="root ch desOrSelf" ptType="all node node" st="1 4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16" axis="ch" ptType="node" st="6" cnt="1">
      <dgm:layoutNode name="circ6" styleLbl="vennNode1">
        <dgm:alg type="sp"/>
        <dgm:shape xmlns:r="http://schemas.openxmlformats.org/officeDocument/2006/relationships" type="ellipse" r:blip="">
          <dgm:adjLst/>
        </dgm:shape>
        <dgm:presOf/>
        <dgm:constrLst/>
        <dgm:ruleLst/>
      </dgm:layoutNode>
      <dgm:layoutNode name="circ6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17">
          <dgm:if name="Name118" func="var" arg="dir" op="equ" val="norm">
            <dgm:presOf axis="desOrSelf" ptType="node"/>
          </dgm:if>
          <dgm:else name="Name119">
            <dgm:choose name="Name120">
              <dgm:if name="Name121" axis="root ch" ptType="all node" func="cnt" op="equ" val="6">
                <dgm:presOf axis="root ch desOrSelf" ptType="all node node" st="1 2 1" cnt="1 1 0"/>
              </dgm:if>
              <dgm:else name="Name122">
                <dgm:presOf axis="root ch desOrSelf" ptType="all node node" st="1 3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23" axis="ch" ptType="node" st="7" cnt="1">
      <dgm:layoutNode name="circ7" styleLbl="vennNode1">
        <dgm:alg type="sp"/>
        <dgm:shape xmlns:r="http://schemas.openxmlformats.org/officeDocument/2006/relationships" type="ellipse" r:blip="">
          <dgm:adjLst/>
        </dgm:shape>
        <dgm:presOf/>
        <dgm:constrLst/>
        <dgm:ruleLst/>
      </dgm:layoutNode>
      <dgm:layoutNode name="circ7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24">
          <dgm:if name="Name125" func="var" arg="dir" op="equ" val="norm">
            <dgm:presOf axis="desOrSelf" ptType="node"/>
          </dgm:if>
          <dgm:else name="Name126">
            <dgm:presOf axis="root ch desOrSelf" ptType="all node node" st="1 2 1" cnt="1 1 0"/>
          </dgm:else>
        </dgm:choose>
        <dgm:constrLst>
          <dgm:constr type="tMarg"/>
          <dgm:constr type="bMarg"/>
          <dgm:constr type="lMarg"/>
          <dgm:constr type="rMarg"/>
          <dgm:constr type="primFontSz" val="65"/>
        </dgm:constrLst>
        <dgm:ruleLst>
          <dgm:rule type="primFontSz" val="5" fact="NaN" max="NaN"/>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1.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10.png"/><Relationship Id="rId1" Type="http://schemas.openxmlformats.org/officeDocument/2006/relationships/slideMaster" Target="../slideMasters/slideMaster5.xml"/><Relationship Id="rId5" Type="http://schemas.microsoft.com/office/2007/relationships/hdphoto" Target="../media/hdphoto1.wdp"/><Relationship Id="rId4" Type="http://schemas.openxmlformats.org/officeDocument/2006/relationships/image" Target="../media/image9.png"/></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10.png"/><Relationship Id="rId1" Type="http://schemas.openxmlformats.org/officeDocument/2006/relationships/slideMaster" Target="../slideMasters/slideMaster5.xml"/><Relationship Id="rId5" Type="http://schemas.microsoft.com/office/2007/relationships/hdphoto" Target="../media/hdphoto1.wdp"/><Relationship Id="rId4" Type="http://schemas.openxmlformats.org/officeDocument/2006/relationships/image" Target="../media/image9.png"/></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10.png"/><Relationship Id="rId1" Type="http://schemas.openxmlformats.org/officeDocument/2006/relationships/slideMaster" Target="../slideMasters/slideMaster5.xml"/><Relationship Id="rId5" Type="http://schemas.microsoft.com/office/2007/relationships/hdphoto" Target="../media/hdphoto1.wdp"/><Relationship Id="rId4" Type="http://schemas.openxmlformats.org/officeDocument/2006/relationships/image" Target="../media/image8.png"/></Relationships>
</file>

<file path=ppt/slideLayouts/_rels/slideLayout59.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10.png"/><Relationship Id="rId1" Type="http://schemas.openxmlformats.org/officeDocument/2006/relationships/slideMaster" Target="../slideMasters/slideMaster5.xml"/><Relationship Id="rId5" Type="http://schemas.microsoft.com/office/2007/relationships/hdphoto" Target="../media/hdphoto1.wdp"/><Relationship Id="rId4" Type="http://schemas.openxmlformats.org/officeDocument/2006/relationships/image" Target="../media/image8.pn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390DF134-4D4F-40E0-85B8-588EDBDC2DB8}"/>
              </a:ext>
            </a:extLst>
          </p:cNvPr>
          <p:cNvSpPr>
            <a:spLocks noGrp="1"/>
          </p:cNvSpPr>
          <p:nvPr>
            <p:ph type="ctrTitle"/>
          </p:nvPr>
        </p:nvSpPr>
        <p:spPr>
          <a:xfrm>
            <a:off x="1524000" y="1122363"/>
            <a:ext cx="9144000" cy="2387600"/>
          </a:xfrm>
        </p:spPr>
        <p:txBody>
          <a:bodyPr anchor="b"/>
          <a:lstStyle>
            <a:lvl1pPr algn="ctr">
              <a:defRPr sz="6000"/>
            </a:lvl1pPr>
          </a:lstStyle>
          <a:p>
            <a:r>
              <a:rPr lang="it-IT"/>
              <a:t>Fare clic per modificare lo stile del titolo dello schema</a:t>
            </a:r>
          </a:p>
        </p:txBody>
      </p:sp>
      <p:sp>
        <p:nvSpPr>
          <p:cNvPr id="3" name="Sottotitolo 2">
            <a:extLst>
              <a:ext uri="{FF2B5EF4-FFF2-40B4-BE49-F238E27FC236}">
                <a16:creationId xmlns:a16="http://schemas.microsoft.com/office/drawing/2014/main" id="{17211CFF-5F9E-4184-B75D-6D52263D894F}"/>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it-IT"/>
              <a:t>Fare clic per modificare lo stile del sottotitolo dello schema</a:t>
            </a:r>
          </a:p>
        </p:txBody>
      </p:sp>
      <p:sp>
        <p:nvSpPr>
          <p:cNvPr id="4" name="Segnaposto data 3">
            <a:extLst>
              <a:ext uri="{FF2B5EF4-FFF2-40B4-BE49-F238E27FC236}">
                <a16:creationId xmlns:a16="http://schemas.microsoft.com/office/drawing/2014/main" id="{2D459469-A8F7-4809-9E6B-28A78F6860C6}"/>
              </a:ext>
            </a:extLst>
          </p:cNvPr>
          <p:cNvSpPr>
            <a:spLocks noGrp="1"/>
          </p:cNvSpPr>
          <p:nvPr>
            <p:ph type="dt" sz="half" idx="10"/>
          </p:nvPr>
        </p:nvSpPr>
        <p:spPr/>
        <p:txBody>
          <a:bodyPr/>
          <a:lstStyle/>
          <a:p>
            <a:fld id="{759A307F-9583-413A-B95A-34E25C66FE0F}" type="datetimeFigureOut">
              <a:rPr lang="it-IT" smtClean="0"/>
              <a:t>13/10/2020</a:t>
            </a:fld>
            <a:endParaRPr lang="it-IT"/>
          </a:p>
        </p:txBody>
      </p:sp>
      <p:sp>
        <p:nvSpPr>
          <p:cNvPr id="5" name="Segnaposto piè di pagina 4">
            <a:extLst>
              <a:ext uri="{FF2B5EF4-FFF2-40B4-BE49-F238E27FC236}">
                <a16:creationId xmlns:a16="http://schemas.microsoft.com/office/drawing/2014/main" id="{287BF9B4-AEB8-4685-959A-B0E51E9E5261}"/>
              </a:ext>
            </a:extLst>
          </p:cNvPr>
          <p:cNvSpPr>
            <a:spLocks noGrp="1"/>
          </p:cNvSpPr>
          <p:nvPr>
            <p:ph type="ftr" sz="quarter" idx="11"/>
          </p:nvPr>
        </p:nvSpPr>
        <p:spPr/>
        <p:txBody>
          <a:bodyPr/>
          <a:lstStyle/>
          <a:p>
            <a:endParaRPr lang="it-IT"/>
          </a:p>
        </p:txBody>
      </p:sp>
      <p:sp>
        <p:nvSpPr>
          <p:cNvPr id="6" name="Segnaposto numero diapositiva 5">
            <a:extLst>
              <a:ext uri="{FF2B5EF4-FFF2-40B4-BE49-F238E27FC236}">
                <a16:creationId xmlns:a16="http://schemas.microsoft.com/office/drawing/2014/main" id="{1DF77DD7-94D7-43EB-B562-C36DFB3F026F}"/>
              </a:ext>
            </a:extLst>
          </p:cNvPr>
          <p:cNvSpPr>
            <a:spLocks noGrp="1"/>
          </p:cNvSpPr>
          <p:nvPr>
            <p:ph type="sldNum" sz="quarter" idx="12"/>
          </p:nvPr>
        </p:nvSpPr>
        <p:spPr/>
        <p:txBody>
          <a:bodyPr/>
          <a:lstStyle/>
          <a:p>
            <a:fld id="{222E7EB6-6FD7-49E0-9BD4-94A3C109DFC5}" type="slidenum">
              <a:rPr lang="it-IT" smtClean="0"/>
              <a:t>‹N›</a:t>
            </a:fld>
            <a:endParaRPr lang="it-IT"/>
          </a:p>
        </p:txBody>
      </p:sp>
    </p:spTree>
    <p:extLst>
      <p:ext uri="{BB962C8B-B14F-4D97-AF65-F5344CB8AC3E}">
        <p14:creationId xmlns:p14="http://schemas.microsoft.com/office/powerpoint/2010/main" val="424839472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418B8915-9EB1-42EC-96A8-6433A053BFF2}"/>
              </a:ext>
            </a:extLst>
          </p:cNvPr>
          <p:cNvSpPr>
            <a:spLocks noGrp="1"/>
          </p:cNvSpPr>
          <p:nvPr>
            <p:ph type="title"/>
          </p:nvPr>
        </p:nvSpPr>
        <p:spPr/>
        <p:txBody>
          <a:bodyPr/>
          <a:lstStyle/>
          <a:p>
            <a:r>
              <a:rPr lang="it-IT"/>
              <a:t>Fare clic per modificare lo stile del titolo dello schema</a:t>
            </a:r>
          </a:p>
        </p:txBody>
      </p:sp>
      <p:sp>
        <p:nvSpPr>
          <p:cNvPr id="3" name="Segnaposto testo verticale 2">
            <a:extLst>
              <a:ext uri="{FF2B5EF4-FFF2-40B4-BE49-F238E27FC236}">
                <a16:creationId xmlns:a16="http://schemas.microsoft.com/office/drawing/2014/main" id="{E4CB340B-E0DA-42B6-81E7-EAB5A4391CE3}"/>
              </a:ext>
            </a:extLst>
          </p:cNvPr>
          <p:cNvSpPr>
            <a:spLocks noGrp="1"/>
          </p:cNvSpPr>
          <p:nvPr>
            <p:ph type="body" orient="vert" idx="1"/>
          </p:nvPr>
        </p:nvSpPr>
        <p:spPr/>
        <p:txBody>
          <a:bodyPr vert="eaVert"/>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a:extLst>
              <a:ext uri="{FF2B5EF4-FFF2-40B4-BE49-F238E27FC236}">
                <a16:creationId xmlns:a16="http://schemas.microsoft.com/office/drawing/2014/main" id="{C97C8C46-B2C3-40DB-9326-274743D7D35D}"/>
              </a:ext>
            </a:extLst>
          </p:cNvPr>
          <p:cNvSpPr>
            <a:spLocks noGrp="1"/>
          </p:cNvSpPr>
          <p:nvPr>
            <p:ph type="dt" sz="half" idx="10"/>
          </p:nvPr>
        </p:nvSpPr>
        <p:spPr/>
        <p:txBody>
          <a:bodyPr/>
          <a:lstStyle/>
          <a:p>
            <a:fld id="{759A307F-9583-413A-B95A-34E25C66FE0F}" type="datetimeFigureOut">
              <a:rPr lang="it-IT" smtClean="0"/>
              <a:t>13/10/2020</a:t>
            </a:fld>
            <a:endParaRPr lang="it-IT"/>
          </a:p>
        </p:txBody>
      </p:sp>
      <p:sp>
        <p:nvSpPr>
          <p:cNvPr id="5" name="Segnaposto piè di pagina 4">
            <a:extLst>
              <a:ext uri="{FF2B5EF4-FFF2-40B4-BE49-F238E27FC236}">
                <a16:creationId xmlns:a16="http://schemas.microsoft.com/office/drawing/2014/main" id="{A9246751-9B2B-4B2B-9AC0-8D61463564A5}"/>
              </a:ext>
            </a:extLst>
          </p:cNvPr>
          <p:cNvSpPr>
            <a:spLocks noGrp="1"/>
          </p:cNvSpPr>
          <p:nvPr>
            <p:ph type="ftr" sz="quarter" idx="11"/>
          </p:nvPr>
        </p:nvSpPr>
        <p:spPr/>
        <p:txBody>
          <a:bodyPr/>
          <a:lstStyle/>
          <a:p>
            <a:endParaRPr lang="it-IT"/>
          </a:p>
        </p:txBody>
      </p:sp>
      <p:sp>
        <p:nvSpPr>
          <p:cNvPr id="6" name="Segnaposto numero diapositiva 5">
            <a:extLst>
              <a:ext uri="{FF2B5EF4-FFF2-40B4-BE49-F238E27FC236}">
                <a16:creationId xmlns:a16="http://schemas.microsoft.com/office/drawing/2014/main" id="{09CC9067-197D-4D86-98BC-02567279909C}"/>
              </a:ext>
            </a:extLst>
          </p:cNvPr>
          <p:cNvSpPr>
            <a:spLocks noGrp="1"/>
          </p:cNvSpPr>
          <p:nvPr>
            <p:ph type="sldNum" sz="quarter" idx="12"/>
          </p:nvPr>
        </p:nvSpPr>
        <p:spPr/>
        <p:txBody>
          <a:bodyPr/>
          <a:lstStyle/>
          <a:p>
            <a:fld id="{222E7EB6-6FD7-49E0-9BD4-94A3C109DFC5}" type="slidenum">
              <a:rPr lang="it-IT" smtClean="0"/>
              <a:t>‹N›</a:t>
            </a:fld>
            <a:endParaRPr lang="it-IT"/>
          </a:p>
        </p:txBody>
      </p:sp>
    </p:spTree>
    <p:extLst>
      <p:ext uri="{BB962C8B-B14F-4D97-AF65-F5344CB8AC3E}">
        <p14:creationId xmlns:p14="http://schemas.microsoft.com/office/powerpoint/2010/main" val="352007886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Titolo verticale 1">
            <a:extLst>
              <a:ext uri="{FF2B5EF4-FFF2-40B4-BE49-F238E27FC236}">
                <a16:creationId xmlns:a16="http://schemas.microsoft.com/office/drawing/2014/main" id="{81CFFC82-8E30-4046-AD1D-36016692A08A}"/>
              </a:ext>
            </a:extLst>
          </p:cNvPr>
          <p:cNvSpPr>
            <a:spLocks noGrp="1"/>
          </p:cNvSpPr>
          <p:nvPr>
            <p:ph type="title" orient="vert"/>
          </p:nvPr>
        </p:nvSpPr>
        <p:spPr>
          <a:xfrm>
            <a:off x="8724900" y="365125"/>
            <a:ext cx="2628900" cy="5811838"/>
          </a:xfrm>
        </p:spPr>
        <p:txBody>
          <a:bodyPr vert="eaVert"/>
          <a:lstStyle/>
          <a:p>
            <a:r>
              <a:rPr lang="it-IT"/>
              <a:t>Fare clic per modificare lo stile del titolo dello schema</a:t>
            </a:r>
          </a:p>
        </p:txBody>
      </p:sp>
      <p:sp>
        <p:nvSpPr>
          <p:cNvPr id="3" name="Segnaposto testo verticale 2">
            <a:extLst>
              <a:ext uri="{FF2B5EF4-FFF2-40B4-BE49-F238E27FC236}">
                <a16:creationId xmlns:a16="http://schemas.microsoft.com/office/drawing/2014/main" id="{A3DA7BB6-99F1-4C94-BB26-505039441E85}"/>
              </a:ext>
            </a:extLst>
          </p:cNvPr>
          <p:cNvSpPr>
            <a:spLocks noGrp="1"/>
          </p:cNvSpPr>
          <p:nvPr>
            <p:ph type="body" orient="vert" idx="1"/>
          </p:nvPr>
        </p:nvSpPr>
        <p:spPr>
          <a:xfrm>
            <a:off x="838200" y="365125"/>
            <a:ext cx="7734300" cy="5811838"/>
          </a:xfrm>
        </p:spPr>
        <p:txBody>
          <a:bodyPr vert="eaVert"/>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a:extLst>
              <a:ext uri="{FF2B5EF4-FFF2-40B4-BE49-F238E27FC236}">
                <a16:creationId xmlns:a16="http://schemas.microsoft.com/office/drawing/2014/main" id="{CF64A268-A484-4C33-95F9-1EB97AE60D66}"/>
              </a:ext>
            </a:extLst>
          </p:cNvPr>
          <p:cNvSpPr>
            <a:spLocks noGrp="1"/>
          </p:cNvSpPr>
          <p:nvPr>
            <p:ph type="dt" sz="half" idx="10"/>
          </p:nvPr>
        </p:nvSpPr>
        <p:spPr/>
        <p:txBody>
          <a:bodyPr/>
          <a:lstStyle/>
          <a:p>
            <a:fld id="{759A307F-9583-413A-B95A-34E25C66FE0F}" type="datetimeFigureOut">
              <a:rPr lang="it-IT" smtClean="0"/>
              <a:t>13/10/2020</a:t>
            </a:fld>
            <a:endParaRPr lang="it-IT"/>
          </a:p>
        </p:txBody>
      </p:sp>
      <p:sp>
        <p:nvSpPr>
          <p:cNvPr id="5" name="Segnaposto piè di pagina 4">
            <a:extLst>
              <a:ext uri="{FF2B5EF4-FFF2-40B4-BE49-F238E27FC236}">
                <a16:creationId xmlns:a16="http://schemas.microsoft.com/office/drawing/2014/main" id="{2AB01D33-E0C7-4EF5-B640-A3C1F3D8F3F6}"/>
              </a:ext>
            </a:extLst>
          </p:cNvPr>
          <p:cNvSpPr>
            <a:spLocks noGrp="1"/>
          </p:cNvSpPr>
          <p:nvPr>
            <p:ph type="ftr" sz="quarter" idx="11"/>
          </p:nvPr>
        </p:nvSpPr>
        <p:spPr/>
        <p:txBody>
          <a:bodyPr/>
          <a:lstStyle/>
          <a:p>
            <a:endParaRPr lang="it-IT"/>
          </a:p>
        </p:txBody>
      </p:sp>
      <p:sp>
        <p:nvSpPr>
          <p:cNvPr id="6" name="Segnaposto numero diapositiva 5">
            <a:extLst>
              <a:ext uri="{FF2B5EF4-FFF2-40B4-BE49-F238E27FC236}">
                <a16:creationId xmlns:a16="http://schemas.microsoft.com/office/drawing/2014/main" id="{1A0F91C5-4095-4D94-8631-EC51BCF7F875}"/>
              </a:ext>
            </a:extLst>
          </p:cNvPr>
          <p:cNvSpPr>
            <a:spLocks noGrp="1"/>
          </p:cNvSpPr>
          <p:nvPr>
            <p:ph type="sldNum" sz="quarter" idx="12"/>
          </p:nvPr>
        </p:nvSpPr>
        <p:spPr/>
        <p:txBody>
          <a:bodyPr/>
          <a:lstStyle/>
          <a:p>
            <a:fld id="{222E7EB6-6FD7-49E0-9BD4-94A3C109DFC5}" type="slidenum">
              <a:rPr lang="it-IT" smtClean="0"/>
              <a:t>‹N›</a:t>
            </a:fld>
            <a:endParaRPr lang="it-IT"/>
          </a:p>
        </p:txBody>
      </p:sp>
    </p:spTree>
    <p:extLst>
      <p:ext uri="{BB962C8B-B14F-4D97-AF65-F5344CB8AC3E}">
        <p14:creationId xmlns:p14="http://schemas.microsoft.com/office/powerpoint/2010/main" val="403854038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Diapositiva titolo">
    <p:spTree>
      <p:nvGrpSpPr>
        <p:cNvPr id="1" name=""/>
        <p:cNvGrpSpPr/>
        <p:nvPr/>
      </p:nvGrpSpPr>
      <p:grpSpPr>
        <a:xfrm>
          <a:off x="0" y="0"/>
          <a:ext cx="0" cy="0"/>
          <a:chOff x="0" y="0"/>
          <a:chExt cx="0" cy="0"/>
        </a:xfrm>
      </p:grpSpPr>
      <p:grpSp>
        <p:nvGrpSpPr>
          <p:cNvPr id="10" name="Group 9"/>
          <p:cNvGrpSpPr/>
          <p:nvPr/>
        </p:nvGrpSpPr>
        <p:grpSpPr>
          <a:xfrm>
            <a:off x="0" y="0"/>
            <a:ext cx="12188825" cy="6872226"/>
            <a:chOff x="0" y="0"/>
            <a:chExt cx="12188825" cy="6872226"/>
          </a:xfrm>
        </p:grpSpPr>
        <p:pic>
          <p:nvPicPr>
            <p:cNvPr id="9" name="Picture 8" descr="HD-PanelTitle-V.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6" name="Rectangle 25"/>
            <p:cNvSpPr/>
            <p:nvPr/>
          </p:nvSpPr>
          <p:spPr>
            <a:xfrm>
              <a:off x="2328332" y="1540931"/>
              <a:ext cx="7543802" cy="3835401"/>
            </a:xfrm>
            <a:prstGeom prst="rect">
              <a:avLst/>
            </a:prstGeom>
            <a:noFill/>
            <a:ln w="15875">
              <a:miter lim="800000"/>
            </a:ln>
          </p:spPr>
          <p:style>
            <a:lnRef idx="1">
              <a:schemeClr val="accent1"/>
            </a:lnRef>
            <a:fillRef idx="3">
              <a:schemeClr val="accent1"/>
            </a:fillRef>
            <a:effectRef idx="2">
              <a:schemeClr val="accent1"/>
            </a:effectRef>
            <a:fontRef idx="minor">
              <a:schemeClr val="lt1"/>
            </a:fontRef>
          </p:style>
        </p:sp>
        <p:pic>
          <p:nvPicPr>
            <p:cNvPr id="17" name="Picture 16"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l="2" r="47673"/>
            <a:stretch/>
          </p:blipFill>
          <p:spPr>
            <a:xfrm rot="5400000">
              <a:off x="5245268" y="530352"/>
              <a:ext cx="1673352" cy="612648"/>
            </a:xfrm>
            <a:prstGeom prst="rect">
              <a:avLst/>
            </a:prstGeom>
          </p:spPr>
        </p:pic>
        <p:pic>
          <p:nvPicPr>
            <p:cNvPr id="18" name="Picture 17"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r="48819"/>
            <a:stretch/>
          </p:blipFill>
          <p:spPr>
            <a:xfrm rot="5400000">
              <a:off x="5263556" y="5747514"/>
              <a:ext cx="1636776" cy="612648"/>
            </a:xfrm>
            <a:prstGeom prst="rect">
              <a:avLst/>
            </a:prstGeom>
          </p:spPr>
        </p:pic>
      </p:grpSp>
      <p:sp>
        <p:nvSpPr>
          <p:cNvPr id="2" name="Title 1"/>
          <p:cNvSpPr>
            <a:spLocks noGrp="1"/>
          </p:cNvSpPr>
          <p:nvPr>
            <p:ph type="ctrTitle"/>
          </p:nvPr>
        </p:nvSpPr>
        <p:spPr>
          <a:xfrm>
            <a:off x="2692398" y="1871131"/>
            <a:ext cx="6815669" cy="1515533"/>
          </a:xfrm>
        </p:spPr>
        <p:txBody>
          <a:bodyPr anchor="b">
            <a:noAutofit/>
          </a:bodyPr>
          <a:lstStyle>
            <a:lvl1pPr algn="ctr">
              <a:defRPr sz="5400">
                <a:effectLst/>
              </a:defRPr>
            </a:lvl1pPr>
          </a:lstStyle>
          <a:p>
            <a:r>
              <a:rPr lang="it-IT"/>
              <a:t>Fare clic per modificare lo stile del titolo dello schema</a:t>
            </a:r>
            <a:endParaRPr lang="en-US" dirty="0"/>
          </a:p>
        </p:txBody>
      </p:sp>
      <p:sp>
        <p:nvSpPr>
          <p:cNvPr id="3" name="Subtitle 2"/>
          <p:cNvSpPr>
            <a:spLocks noGrp="1"/>
          </p:cNvSpPr>
          <p:nvPr>
            <p:ph type="subTitle" idx="1"/>
          </p:nvPr>
        </p:nvSpPr>
        <p:spPr>
          <a:xfrm>
            <a:off x="2692398" y="3657597"/>
            <a:ext cx="6815669" cy="1320802"/>
          </a:xfrm>
        </p:spPr>
        <p:txBody>
          <a:bodyPr anchor="t">
            <a:normAutofit/>
          </a:bodyPr>
          <a:lstStyle>
            <a:lvl1pPr marL="0" indent="0" algn="ct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it-IT"/>
              <a:t>Fare clic per modificare lo stile del sottotitolo dello schema</a:t>
            </a:r>
            <a:endParaRPr lang="en-US" dirty="0"/>
          </a:p>
        </p:txBody>
      </p:sp>
      <p:sp>
        <p:nvSpPr>
          <p:cNvPr id="4" name="Date Placeholder 3"/>
          <p:cNvSpPr>
            <a:spLocks noGrp="1"/>
          </p:cNvSpPr>
          <p:nvPr>
            <p:ph type="dt" sz="half" idx="10"/>
          </p:nvPr>
        </p:nvSpPr>
        <p:spPr>
          <a:xfrm>
            <a:off x="7983232" y="5037663"/>
            <a:ext cx="897467" cy="279400"/>
          </a:xfrm>
        </p:spPr>
        <p:txBody>
          <a:bodyPr/>
          <a:lstStyle/>
          <a:p>
            <a:fld id="{759A307F-9583-413A-B95A-34E25C66FE0F}" type="datetimeFigureOut">
              <a:rPr lang="it-IT" smtClean="0"/>
              <a:t>13/10/2020</a:t>
            </a:fld>
            <a:endParaRPr lang="it-IT"/>
          </a:p>
        </p:txBody>
      </p:sp>
      <p:sp>
        <p:nvSpPr>
          <p:cNvPr id="5" name="Footer Placeholder 4"/>
          <p:cNvSpPr>
            <a:spLocks noGrp="1"/>
          </p:cNvSpPr>
          <p:nvPr>
            <p:ph type="ftr" sz="quarter" idx="11"/>
          </p:nvPr>
        </p:nvSpPr>
        <p:spPr>
          <a:xfrm>
            <a:off x="2692397" y="5037663"/>
            <a:ext cx="5214635" cy="279400"/>
          </a:xfrm>
        </p:spPr>
        <p:txBody>
          <a:bodyPr/>
          <a:lstStyle/>
          <a:p>
            <a:endParaRPr lang="it-IT"/>
          </a:p>
        </p:txBody>
      </p:sp>
      <p:sp>
        <p:nvSpPr>
          <p:cNvPr id="6" name="Slide Number Placeholder 5"/>
          <p:cNvSpPr>
            <a:spLocks noGrp="1"/>
          </p:cNvSpPr>
          <p:nvPr>
            <p:ph type="sldNum" sz="quarter" idx="12"/>
          </p:nvPr>
        </p:nvSpPr>
        <p:spPr>
          <a:xfrm>
            <a:off x="8956900" y="5037663"/>
            <a:ext cx="551167" cy="279400"/>
          </a:xfrm>
        </p:spPr>
        <p:txBody>
          <a:bodyPr/>
          <a:lstStyle/>
          <a:p>
            <a:fld id="{222E7EB6-6FD7-49E0-9BD4-94A3C109DFC5}" type="slidenum">
              <a:rPr lang="it-IT" smtClean="0"/>
              <a:t>‹N›</a:t>
            </a:fld>
            <a:endParaRPr lang="it-IT"/>
          </a:p>
        </p:txBody>
      </p:sp>
      <p:cxnSp>
        <p:nvCxnSpPr>
          <p:cNvPr id="15" name="Straight Connector 14"/>
          <p:cNvCxnSpPr/>
          <p:nvPr/>
        </p:nvCxnSpPr>
        <p:spPr>
          <a:xfrm>
            <a:off x="2692399" y="3522131"/>
            <a:ext cx="6815668" cy="0"/>
          </a:xfrm>
          <a:prstGeom prst="line">
            <a:avLst/>
          </a:prstGeom>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20025912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cxnSp>
        <p:nvCxnSpPr>
          <p:cNvPr id="7" name="Straight Connector 6"/>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it-IT"/>
              <a:t>Fare clic per modificare lo stile del titolo dello schema</a:t>
            </a:r>
            <a:endParaRPr lang="en-US" dirty="0"/>
          </a:p>
        </p:txBody>
      </p:sp>
      <p:sp>
        <p:nvSpPr>
          <p:cNvPr id="3" name="Content Placeholder 2"/>
          <p:cNvSpPr>
            <a:spLocks noGrp="1"/>
          </p:cNvSpPr>
          <p:nvPr>
            <p:ph idx="1"/>
          </p:nvPr>
        </p:nvSpPr>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Date Placeholder 3"/>
          <p:cNvSpPr>
            <a:spLocks noGrp="1"/>
          </p:cNvSpPr>
          <p:nvPr>
            <p:ph type="dt" sz="half" idx="10"/>
          </p:nvPr>
        </p:nvSpPr>
        <p:spPr/>
        <p:txBody>
          <a:bodyPr/>
          <a:lstStyle/>
          <a:p>
            <a:fld id="{759A307F-9583-413A-B95A-34E25C66FE0F}" type="datetimeFigureOut">
              <a:rPr lang="it-IT" smtClean="0"/>
              <a:t>13/10/2020</a:t>
            </a:fld>
            <a:endParaRPr lang="it-IT"/>
          </a:p>
        </p:txBody>
      </p:sp>
      <p:sp>
        <p:nvSpPr>
          <p:cNvPr id="5" name="Footer Placeholder 4"/>
          <p:cNvSpPr>
            <a:spLocks noGrp="1"/>
          </p:cNvSpPr>
          <p:nvPr>
            <p:ph type="ftr" sz="quarter" idx="11"/>
          </p:nvPr>
        </p:nvSpPr>
        <p:spPr/>
        <p:txBody>
          <a:bodyPr/>
          <a:lstStyle/>
          <a:p>
            <a:endParaRPr lang="it-IT"/>
          </a:p>
        </p:txBody>
      </p:sp>
      <p:sp>
        <p:nvSpPr>
          <p:cNvPr id="6" name="Slide Number Placeholder 5"/>
          <p:cNvSpPr>
            <a:spLocks noGrp="1"/>
          </p:cNvSpPr>
          <p:nvPr>
            <p:ph type="sldNum" sz="quarter" idx="12"/>
          </p:nvPr>
        </p:nvSpPr>
        <p:spPr/>
        <p:txBody>
          <a:bodyPr/>
          <a:lstStyle/>
          <a:p>
            <a:fld id="{222E7EB6-6FD7-49E0-9BD4-94A3C109DFC5}" type="slidenum">
              <a:rPr lang="it-IT" smtClean="0"/>
              <a:t>‹N›</a:t>
            </a:fld>
            <a:endParaRPr lang="it-IT"/>
          </a:p>
        </p:txBody>
      </p:sp>
    </p:spTree>
    <p:extLst>
      <p:ext uri="{BB962C8B-B14F-4D97-AF65-F5344CB8AC3E}">
        <p14:creationId xmlns:p14="http://schemas.microsoft.com/office/powerpoint/2010/main" val="306652939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le 1"/>
          <p:cNvSpPr>
            <a:spLocks noGrp="1"/>
          </p:cNvSpPr>
          <p:nvPr>
            <p:ph type="title"/>
          </p:nvPr>
        </p:nvSpPr>
        <p:spPr>
          <a:xfrm>
            <a:off x="2015069" y="1752606"/>
            <a:ext cx="8158688" cy="1822514"/>
          </a:xfrm>
        </p:spPr>
        <p:txBody>
          <a:bodyPr anchor="b">
            <a:normAutofit/>
          </a:bodyPr>
          <a:lstStyle>
            <a:lvl1pPr algn="ctr">
              <a:defRPr sz="4400" b="0" cap="none"/>
            </a:lvl1pPr>
          </a:lstStyle>
          <a:p>
            <a:r>
              <a:rPr lang="it-IT"/>
              <a:t>Fare clic per modificare lo stile del titolo dello schema</a:t>
            </a:r>
            <a:endParaRPr lang="en-US" dirty="0"/>
          </a:p>
        </p:txBody>
      </p:sp>
      <p:sp>
        <p:nvSpPr>
          <p:cNvPr id="3" name="Text Placeholder 2"/>
          <p:cNvSpPr>
            <a:spLocks noGrp="1"/>
          </p:cNvSpPr>
          <p:nvPr>
            <p:ph type="body" idx="1"/>
          </p:nvPr>
        </p:nvSpPr>
        <p:spPr>
          <a:xfrm>
            <a:off x="2015067" y="3846051"/>
            <a:ext cx="8158690" cy="954547"/>
          </a:xfrm>
        </p:spPr>
        <p:txBody>
          <a:bodyPr anchor="t">
            <a:normAutofit/>
          </a:bodyPr>
          <a:lstStyle>
            <a:lvl1pPr marL="0" indent="0" algn="ctr">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it-IT"/>
              <a:t>Fare clic per modificare gli stili del testo dello schema</a:t>
            </a:r>
          </a:p>
        </p:txBody>
      </p:sp>
      <p:sp>
        <p:nvSpPr>
          <p:cNvPr id="4" name="Date Placeholder 3"/>
          <p:cNvSpPr>
            <a:spLocks noGrp="1"/>
          </p:cNvSpPr>
          <p:nvPr>
            <p:ph type="dt" sz="half" idx="10"/>
          </p:nvPr>
        </p:nvSpPr>
        <p:spPr/>
        <p:txBody>
          <a:bodyPr/>
          <a:lstStyle/>
          <a:p>
            <a:fld id="{759A307F-9583-413A-B95A-34E25C66FE0F}" type="datetimeFigureOut">
              <a:rPr lang="it-IT" smtClean="0"/>
              <a:t>13/10/2020</a:t>
            </a:fld>
            <a:endParaRPr lang="it-IT"/>
          </a:p>
        </p:txBody>
      </p:sp>
      <p:sp>
        <p:nvSpPr>
          <p:cNvPr id="5" name="Footer Placeholder 4"/>
          <p:cNvSpPr>
            <a:spLocks noGrp="1"/>
          </p:cNvSpPr>
          <p:nvPr>
            <p:ph type="ftr" sz="quarter" idx="11"/>
          </p:nvPr>
        </p:nvSpPr>
        <p:spPr/>
        <p:txBody>
          <a:bodyPr/>
          <a:lstStyle/>
          <a:p>
            <a:endParaRPr lang="it-IT"/>
          </a:p>
        </p:txBody>
      </p:sp>
      <p:sp>
        <p:nvSpPr>
          <p:cNvPr id="6" name="Slide Number Placeholder 5"/>
          <p:cNvSpPr>
            <a:spLocks noGrp="1"/>
          </p:cNvSpPr>
          <p:nvPr>
            <p:ph type="sldNum" sz="quarter" idx="12"/>
          </p:nvPr>
        </p:nvSpPr>
        <p:spPr/>
        <p:txBody>
          <a:bodyPr/>
          <a:lstStyle/>
          <a:p>
            <a:fld id="{222E7EB6-6FD7-49E0-9BD4-94A3C109DFC5}" type="slidenum">
              <a:rPr lang="it-IT" smtClean="0"/>
              <a:t>‹N›</a:t>
            </a:fld>
            <a:endParaRPr lang="it-IT"/>
          </a:p>
        </p:txBody>
      </p:sp>
      <p:cxnSp>
        <p:nvCxnSpPr>
          <p:cNvPr id="16" name="Straight Connector 15"/>
          <p:cNvCxnSpPr/>
          <p:nvPr/>
        </p:nvCxnSpPr>
        <p:spPr>
          <a:xfrm>
            <a:off x="2012723" y="3710585"/>
            <a:ext cx="8163380"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71755931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a:t>Fare clic per modificare lo stile del titolo dello schema</a:t>
            </a:r>
            <a:endParaRPr lang="en-US" dirty="0"/>
          </a:p>
        </p:txBody>
      </p:sp>
      <p:sp>
        <p:nvSpPr>
          <p:cNvPr id="3" name="Content Placeholder 2"/>
          <p:cNvSpPr>
            <a:spLocks noGrp="1"/>
          </p:cNvSpPr>
          <p:nvPr>
            <p:ph sz="half" idx="1"/>
          </p:nvPr>
        </p:nvSpPr>
        <p:spPr>
          <a:xfrm>
            <a:off x="1298448" y="2560320"/>
            <a:ext cx="4718304" cy="3310128"/>
          </a:xfrm>
        </p:spPr>
        <p:txBody>
          <a:bodyPr>
            <a:normAutofit/>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Content Placeholder 3"/>
          <p:cNvSpPr>
            <a:spLocks noGrp="1"/>
          </p:cNvSpPr>
          <p:nvPr>
            <p:ph sz="half" idx="2"/>
          </p:nvPr>
        </p:nvSpPr>
        <p:spPr>
          <a:xfrm>
            <a:off x="6181344" y="2560320"/>
            <a:ext cx="4718304" cy="3310128"/>
          </a:xfrm>
        </p:spPr>
        <p:txBody>
          <a:bodyPr>
            <a:normAutofit/>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5" name="Date Placeholder 4"/>
          <p:cNvSpPr>
            <a:spLocks noGrp="1"/>
          </p:cNvSpPr>
          <p:nvPr>
            <p:ph type="dt" sz="half" idx="10"/>
          </p:nvPr>
        </p:nvSpPr>
        <p:spPr/>
        <p:txBody>
          <a:bodyPr/>
          <a:lstStyle/>
          <a:p>
            <a:fld id="{759A307F-9583-413A-B95A-34E25C66FE0F}" type="datetimeFigureOut">
              <a:rPr lang="it-IT" smtClean="0"/>
              <a:t>13/10/2020</a:t>
            </a:fld>
            <a:endParaRPr lang="it-IT"/>
          </a:p>
        </p:txBody>
      </p:sp>
      <p:sp>
        <p:nvSpPr>
          <p:cNvPr id="6" name="Footer Placeholder 5"/>
          <p:cNvSpPr>
            <a:spLocks noGrp="1"/>
          </p:cNvSpPr>
          <p:nvPr>
            <p:ph type="ftr" sz="quarter" idx="11"/>
          </p:nvPr>
        </p:nvSpPr>
        <p:spPr/>
        <p:txBody>
          <a:bodyPr/>
          <a:lstStyle/>
          <a:p>
            <a:endParaRPr lang="it-IT"/>
          </a:p>
        </p:txBody>
      </p:sp>
      <p:sp>
        <p:nvSpPr>
          <p:cNvPr id="7" name="Slide Number Placeholder 6"/>
          <p:cNvSpPr>
            <a:spLocks noGrp="1"/>
          </p:cNvSpPr>
          <p:nvPr>
            <p:ph type="sldNum" sz="quarter" idx="12"/>
          </p:nvPr>
        </p:nvSpPr>
        <p:spPr/>
        <p:txBody>
          <a:bodyPr/>
          <a:lstStyle/>
          <a:p>
            <a:fld id="{222E7EB6-6FD7-49E0-9BD4-94A3C109DFC5}" type="slidenum">
              <a:rPr lang="it-IT" smtClean="0"/>
              <a:t>‹N›</a:t>
            </a:fld>
            <a:endParaRPr lang="it-IT"/>
          </a:p>
        </p:txBody>
      </p:sp>
      <p:cxnSp>
        <p:nvCxnSpPr>
          <p:cNvPr id="8" name="Straight Connector 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2725993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it-IT"/>
              <a:t>Fare clic per modificare lo stile del titolo dello schema</a:t>
            </a:r>
            <a:endParaRPr lang="en-US" dirty="0"/>
          </a:p>
        </p:txBody>
      </p:sp>
      <p:sp>
        <p:nvSpPr>
          <p:cNvPr id="3" name="Text Placeholder 2"/>
          <p:cNvSpPr>
            <a:spLocks noGrp="1"/>
          </p:cNvSpPr>
          <p:nvPr>
            <p:ph type="body" idx="1"/>
          </p:nvPr>
        </p:nvSpPr>
        <p:spPr>
          <a:xfrm>
            <a:off x="1295400" y="2658533"/>
            <a:ext cx="4718304" cy="576262"/>
          </a:xfrm>
        </p:spPr>
        <p:txBody>
          <a:bodyPr anchor="b">
            <a:noAutofit/>
          </a:bodyPr>
          <a:lstStyle>
            <a:lvl1pPr marL="0" indent="0">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gli stili del testo dello schema</a:t>
            </a:r>
          </a:p>
        </p:txBody>
      </p:sp>
      <p:sp>
        <p:nvSpPr>
          <p:cNvPr id="4" name="Content Placeholder 3"/>
          <p:cNvSpPr>
            <a:spLocks noGrp="1"/>
          </p:cNvSpPr>
          <p:nvPr>
            <p:ph sz="half" idx="2"/>
          </p:nvPr>
        </p:nvSpPr>
        <p:spPr>
          <a:xfrm>
            <a:off x="1295400" y="3243262"/>
            <a:ext cx="4718304" cy="2632605"/>
          </a:xfrm>
        </p:spPr>
        <p:txBody>
          <a:bodyPr anchor="t">
            <a:normAutofit/>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5" name="Text Placeholder 4"/>
          <p:cNvSpPr>
            <a:spLocks noGrp="1"/>
          </p:cNvSpPr>
          <p:nvPr>
            <p:ph type="body" sz="quarter" idx="3"/>
          </p:nvPr>
        </p:nvSpPr>
        <p:spPr>
          <a:xfrm>
            <a:off x="6180671" y="2658533"/>
            <a:ext cx="4718304" cy="576262"/>
          </a:xfrm>
        </p:spPr>
        <p:txBody>
          <a:bodyPr anchor="b">
            <a:noAutofit/>
          </a:bodyPr>
          <a:lstStyle>
            <a:lvl1pPr marL="0" indent="0">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gli stili del testo dello schema</a:t>
            </a:r>
          </a:p>
        </p:txBody>
      </p:sp>
      <p:sp>
        <p:nvSpPr>
          <p:cNvPr id="6" name="Content Placeholder 5"/>
          <p:cNvSpPr>
            <a:spLocks noGrp="1"/>
          </p:cNvSpPr>
          <p:nvPr>
            <p:ph sz="quarter" idx="4"/>
          </p:nvPr>
        </p:nvSpPr>
        <p:spPr>
          <a:xfrm>
            <a:off x="6180671" y="3243262"/>
            <a:ext cx="4718304" cy="2632605"/>
          </a:xfrm>
        </p:spPr>
        <p:txBody>
          <a:bodyPr anchor="t">
            <a:normAutofit/>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7" name="Date Placeholder 6"/>
          <p:cNvSpPr>
            <a:spLocks noGrp="1"/>
          </p:cNvSpPr>
          <p:nvPr>
            <p:ph type="dt" sz="half" idx="10"/>
          </p:nvPr>
        </p:nvSpPr>
        <p:spPr/>
        <p:txBody>
          <a:bodyPr/>
          <a:lstStyle/>
          <a:p>
            <a:fld id="{759A307F-9583-413A-B95A-34E25C66FE0F}" type="datetimeFigureOut">
              <a:rPr lang="it-IT" smtClean="0"/>
              <a:t>13/10/2020</a:t>
            </a:fld>
            <a:endParaRPr lang="it-IT"/>
          </a:p>
        </p:txBody>
      </p:sp>
      <p:sp>
        <p:nvSpPr>
          <p:cNvPr id="8" name="Footer Placeholder 7"/>
          <p:cNvSpPr>
            <a:spLocks noGrp="1"/>
          </p:cNvSpPr>
          <p:nvPr>
            <p:ph type="ftr" sz="quarter" idx="11"/>
          </p:nvPr>
        </p:nvSpPr>
        <p:spPr/>
        <p:txBody>
          <a:bodyPr/>
          <a:lstStyle/>
          <a:p>
            <a:endParaRPr lang="it-IT"/>
          </a:p>
        </p:txBody>
      </p:sp>
      <p:sp>
        <p:nvSpPr>
          <p:cNvPr id="9" name="Slide Number Placeholder 8"/>
          <p:cNvSpPr>
            <a:spLocks noGrp="1"/>
          </p:cNvSpPr>
          <p:nvPr>
            <p:ph type="sldNum" sz="quarter" idx="12"/>
          </p:nvPr>
        </p:nvSpPr>
        <p:spPr/>
        <p:txBody>
          <a:bodyPr/>
          <a:lstStyle/>
          <a:p>
            <a:fld id="{222E7EB6-6FD7-49E0-9BD4-94A3C109DFC5}" type="slidenum">
              <a:rPr lang="it-IT" smtClean="0"/>
              <a:t>‹N›</a:t>
            </a:fld>
            <a:endParaRPr lang="it-IT"/>
          </a:p>
        </p:txBody>
      </p:sp>
      <p:cxnSp>
        <p:nvCxnSpPr>
          <p:cNvPr id="18" name="Straight Connector 1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25729333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a:t>Fare clic per modificare lo stile del titolo dello schema</a:t>
            </a:r>
            <a:endParaRPr lang="en-US" dirty="0"/>
          </a:p>
        </p:txBody>
      </p:sp>
      <p:sp>
        <p:nvSpPr>
          <p:cNvPr id="3" name="Date Placeholder 2"/>
          <p:cNvSpPr>
            <a:spLocks noGrp="1"/>
          </p:cNvSpPr>
          <p:nvPr>
            <p:ph type="dt" sz="half" idx="10"/>
          </p:nvPr>
        </p:nvSpPr>
        <p:spPr/>
        <p:txBody>
          <a:bodyPr/>
          <a:lstStyle/>
          <a:p>
            <a:fld id="{759A307F-9583-413A-B95A-34E25C66FE0F}" type="datetimeFigureOut">
              <a:rPr lang="it-IT" smtClean="0"/>
              <a:t>13/10/2020</a:t>
            </a:fld>
            <a:endParaRPr lang="it-IT"/>
          </a:p>
        </p:txBody>
      </p:sp>
      <p:sp>
        <p:nvSpPr>
          <p:cNvPr id="4" name="Footer Placeholder 3"/>
          <p:cNvSpPr>
            <a:spLocks noGrp="1"/>
          </p:cNvSpPr>
          <p:nvPr>
            <p:ph type="ftr" sz="quarter" idx="11"/>
          </p:nvPr>
        </p:nvSpPr>
        <p:spPr/>
        <p:txBody>
          <a:bodyPr/>
          <a:lstStyle/>
          <a:p>
            <a:endParaRPr lang="it-IT"/>
          </a:p>
        </p:txBody>
      </p:sp>
      <p:sp>
        <p:nvSpPr>
          <p:cNvPr id="5" name="Slide Number Placeholder 4"/>
          <p:cNvSpPr>
            <a:spLocks noGrp="1"/>
          </p:cNvSpPr>
          <p:nvPr>
            <p:ph type="sldNum" sz="quarter" idx="12"/>
          </p:nvPr>
        </p:nvSpPr>
        <p:spPr/>
        <p:txBody>
          <a:bodyPr/>
          <a:lstStyle/>
          <a:p>
            <a:fld id="{222E7EB6-6FD7-49E0-9BD4-94A3C109DFC5}" type="slidenum">
              <a:rPr lang="it-IT" smtClean="0"/>
              <a:t>‹N›</a:t>
            </a:fld>
            <a:endParaRPr lang="it-IT"/>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68718754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59A307F-9583-413A-B95A-34E25C66FE0F}" type="datetimeFigureOut">
              <a:rPr lang="it-IT" smtClean="0"/>
              <a:t>13/10/2020</a:t>
            </a:fld>
            <a:endParaRPr lang="it-IT"/>
          </a:p>
        </p:txBody>
      </p:sp>
      <p:sp>
        <p:nvSpPr>
          <p:cNvPr id="3" name="Footer Placeholder 2"/>
          <p:cNvSpPr>
            <a:spLocks noGrp="1"/>
          </p:cNvSpPr>
          <p:nvPr>
            <p:ph type="ftr" sz="quarter" idx="11"/>
          </p:nvPr>
        </p:nvSpPr>
        <p:spPr/>
        <p:txBody>
          <a:bodyPr/>
          <a:lstStyle/>
          <a:p>
            <a:endParaRPr lang="it-IT"/>
          </a:p>
        </p:txBody>
      </p:sp>
      <p:sp>
        <p:nvSpPr>
          <p:cNvPr id="4" name="Slide Number Placeholder 3"/>
          <p:cNvSpPr>
            <a:spLocks noGrp="1"/>
          </p:cNvSpPr>
          <p:nvPr>
            <p:ph type="sldNum" sz="quarter" idx="12"/>
          </p:nvPr>
        </p:nvSpPr>
        <p:spPr/>
        <p:txBody>
          <a:bodyPr/>
          <a:lstStyle/>
          <a:p>
            <a:fld id="{222E7EB6-6FD7-49E0-9BD4-94A3C109DFC5}" type="slidenum">
              <a:rPr lang="it-IT" smtClean="0"/>
              <a:t>‹N›</a:t>
            </a:fld>
            <a:endParaRPr lang="it-IT"/>
          </a:p>
        </p:txBody>
      </p:sp>
    </p:spTree>
    <p:extLst>
      <p:ext uri="{BB962C8B-B14F-4D97-AF65-F5344CB8AC3E}">
        <p14:creationId xmlns:p14="http://schemas.microsoft.com/office/powerpoint/2010/main" val="304803263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le 1"/>
          <p:cNvSpPr>
            <a:spLocks noGrp="1"/>
          </p:cNvSpPr>
          <p:nvPr>
            <p:ph type="title"/>
          </p:nvPr>
        </p:nvSpPr>
        <p:spPr>
          <a:xfrm>
            <a:off x="1293811" y="1388534"/>
            <a:ext cx="3718455" cy="1371600"/>
          </a:xfrm>
        </p:spPr>
        <p:txBody>
          <a:bodyPr anchor="b">
            <a:normAutofit/>
          </a:bodyPr>
          <a:lstStyle>
            <a:lvl1pPr algn="ctr">
              <a:defRPr sz="2400" b="0"/>
            </a:lvl1pPr>
          </a:lstStyle>
          <a:p>
            <a:r>
              <a:rPr lang="it-IT"/>
              <a:t>Fare clic per modificare lo stile del titolo dello schema</a:t>
            </a:r>
            <a:endParaRPr lang="en-US" dirty="0"/>
          </a:p>
        </p:txBody>
      </p:sp>
      <p:sp>
        <p:nvSpPr>
          <p:cNvPr id="3" name="Content Placeholder 2"/>
          <p:cNvSpPr>
            <a:spLocks noGrp="1"/>
          </p:cNvSpPr>
          <p:nvPr>
            <p:ph idx="1"/>
          </p:nvPr>
        </p:nvSpPr>
        <p:spPr>
          <a:xfrm>
            <a:off x="5418668" y="982131"/>
            <a:ext cx="5469466" cy="4893735"/>
          </a:xfrm>
        </p:spPr>
        <p:txBody>
          <a:bodyPr anchor="ctr">
            <a:normAutofit/>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Text Placeholder 3"/>
          <p:cNvSpPr>
            <a:spLocks noGrp="1"/>
          </p:cNvSpPr>
          <p:nvPr>
            <p:ph type="body" sz="half" idx="2"/>
          </p:nvPr>
        </p:nvSpPr>
        <p:spPr>
          <a:xfrm>
            <a:off x="1293811" y="3031065"/>
            <a:ext cx="3718455" cy="243840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a:t>Fare clic per modificare gli stili del testo dello schema</a:t>
            </a:r>
          </a:p>
        </p:txBody>
      </p:sp>
      <p:sp>
        <p:nvSpPr>
          <p:cNvPr id="5" name="Date Placeholder 4"/>
          <p:cNvSpPr>
            <a:spLocks noGrp="1"/>
          </p:cNvSpPr>
          <p:nvPr>
            <p:ph type="dt" sz="half" idx="10"/>
          </p:nvPr>
        </p:nvSpPr>
        <p:spPr/>
        <p:txBody>
          <a:bodyPr/>
          <a:lstStyle/>
          <a:p>
            <a:fld id="{759A307F-9583-413A-B95A-34E25C66FE0F}" type="datetimeFigureOut">
              <a:rPr lang="it-IT" smtClean="0"/>
              <a:t>13/10/2020</a:t>
            </a:fld>
            <a:endParaRPr lang="it-IT"/>
          </a:p>
        </p:txBody>
      </p:sp>
      <p:sp>
        <p:nvSpPr>
          <p:cNvPr id="6" name="Footer Placeholder 5"/>
          <p:cNvSpPr>
            <a:spLocks noGrp="1"/>
          </p:cNvSpPr>
          <p:nvPr>
            <p:ph type="ftr" sz="quarter" idx="11"/>
          </p:nvPr>
        </p:nvSpPr>
        <p:spPr/>
        <p:txBody>
          <a:bodyPr/>
          <a:lstStyle/>
          <a:p>
            <a:endParaRPr lang="it-IT"/>
          </a:p>
        </p:txBody>
      </p:sp>
      <p:sp>
        <p:nvSpPr>
          <p:cNvPr id="7" name="Slide Number Placeholder 6"/>
          <p:cNvSpPr>
            <a:spLocks noGrp="1"/>
          </p:cNvSpPr>
          <p:nvPr>
            <p:ph type="sldNum" sz="quarter" idx="12"/>
          </p:nvPr>
        </p:nvSpPr>
        <p:spPr/>
        <p:txBody>
          <a:bodyPr/>
          <a:lstStyle/>
          <a:p>
            <a:fld id="{222E7EB6-6FD7-49E0-9BD4-94A3C109DFC5}" type="slidenum">
              <a:rPr lang="it-IT" smtClean="0"/>
              <a:t>‹N›</a:t>
            </a:fld>
            <a:endParaRPr lang="it-IT"/>
          </a:p>
        </p:txBody>
      </p:sp>
      <p:cxnSp>
        <p:nvCxnSpPr>
          <p:cNvPr id="16" name="Straight Connector 15"/>
          <p:cNvCxnSpPr/>
          <p:nvPr/>
        </p:nvCxnSpPr>
        <p:spPr>
          <a:xfrm>
            <a:off x="1396169" y="2912533"/>
            <a:ext cx="35144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74292314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DE96F8BC-8198-4D17-AA2C-B03B9A473FFE}"/>
              </a:ext>
            </a:extLst>
          </p:cNvPr>
          <p:cNvSpPr>
            <a:spLocks noGrp="1"/>
          </p:cNvSpPr>
          <p:nvPr>
            <p:ph type="title"/>
          </p:nvPr>
        </p:nvSpPr>
        <p:spPr/>
        <p:txBody>
          <a:bodyPr/>
          <a:lstStyle/>
          <a:p>
            <a:r>
              <a:rPr lang="it-IT"/>
              <a:t>Fare clic per modificare lo stile del titolo dello schema</a:t>
            </a:r>
          </a:p>
        </p:txBody>
      </p:sp>
      <p:sp>
        <p:nvSpPr>
          <p:cNvPr id="3" name="Segnaposto contenuto 2">
            <a:extLst>
              <a:ext uri="{FF2B5EF4-FFF2-40B4-BE49-F238E27FC236}">
                <a16:creationId xmlns:a16="http://schemas.microsoft.com/office/drawing/2014/main" id="{CB89943A-FD93-4526-9CE6-3425102A32E2}"/>
              </a:ext>
            </a:extLst>
          </p:cNvPr>
          <p:cNvSpPr>
            <a:spLocks noGrp="1"/>
          </p:cNvSpPr>
          <p:nvPr>
            <p:ph idx="1"/>
          </p:nvPr>
        </p:nvSpPr>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a:extLst>
              <a:ext uri="{FF2B5EF4-FFF2-40B4-BE49-F238E27FC236}">
                <a16:creationId xmlns:a16="http://schemas.microsoft.com/office/drawing/2014/main" id="{A9BF3096-60A5-40A1-B522-EE496BF85581}"/>
              </a:ext>
            </a:extLst>
          </p:cNvPr>
          <p:cNvSpPr>
            <a:spLocks noGrp="1"/>
          </p:cNvSpPr>
          <p:nvPr>
            <p:ph type="dt" sz="half" idx="10"/>
          </p:nvPr>
        </p:nvSpPr>
        <p:spPr/>
        <p:txBody>
          <a:bodyPr/>
          <a:lstStyle/>
          <a:p>
            <a:fld id="{759A307F-9583-413A-B95A-34E25C66FE0F}" type="datetimeFigureOut">
              <a:rPr lang="it-IT" smtClean="0"/>
              <a:t>13/10/2020</a:t>
            </a:fld>
            <a:endParaRPr lang="it-IT"/>
          </a:p>
        </p:txBody>
      </p:sp>
      <p:sp>
        <p:nvSpPr>
          <p:cNvPr id="5" name="Segnaposto piè di pagina 4">
            <a:extLst>
              <a:ext uri="{FF2B5EF4-FFF2-40B4-BE49-F238E27FC236}">
                <a16:creationId xmlns:a16="http://schemas.microsoft.com/office/drawing/2014/main" id="{051F9746-2CC8-44C9-8482-EB2AEB0BC188}"/>
              </a:ext>
            </a:extLst>
          </p:cNvPr>
          <p:cNvSpPr>
            <a:spLocks noGrp="1"/>
          </p:cNvSpPr>
          <p:nvPr>
            <p:ph type="ftr" sz="quarter" idx="11"/>
          </p:nvPr>
        </p:nvSpPr>
        <p:spPr/>
        <p:txBody>
          <a:bodyPr/>
          <a:lstStyle/>
          <a:p>
            <a:endParaRPr lang="it-IT"/>
          </a:p>
        </p:txBody>
      </p:sp>
      <p:sp>
        <p:nvSpPr>
          <p:cNvPr id="6" name="Segnaposto numero diapositiva 5">
            <a:extLst>
              <a:ext uri="{FF2B5EF4-FFF2-40B4-BE49-F238E27FC236}">
                <a16:creationId xmlns:a16="http://schemas.microsoft.com/office/drawing/2014/main" id="{A56A1825-6A7E-44D8-A7D6-C6376D58E1AB}"/>
              </a:ext>
            </a:extLst>
          </p:cNvPr>
          <p:cNvSpPr>
            <a:spLocks noGrp="1"/>
          </p:cNvSpPr>
          <p:nvPr>
            <p:ph type="sldNum" sz="quarter" idx="12"/>
          </p:nvPr>
        </p:nvSpPr>
        <p:spPr/>
        <p:txBody>
          <a:bodyPr/>
          <a:lstStyle/>
          <a:p>
            <a:fld id="{222E7EB6-6FD7-49E0-9BD4-94A3C109DFC5}" type="slidenum">
              <a:rPr lang="it-IT" smtClean="0"/>
              <a:t>‹N›</a:t>
            </a:fld>
            <a:endParaRPr lang="it-IT"/>
          </a:p>
        </p:txBody>
      </p:sp>
    </p:spTree>
    <p:extLst>
      <p:ext uri="{BB962C8B-B14F-4D97-AF65-F5344CB8AC3E}">
        <p14:creationId xmlns:p14="http://schemas.microsoft.com/office/powerpoint/2010/main" val="341589086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le 1"/>
          <p:cNvSpPr>
            <a:spLocks noGrp="1"/>
          </p:cNvSpPr>
          <p:nvPr>
            <p:ph type="title"/>
          </p:nvPr>
        </p:nvSpPr>
        <p:spPr>
          <a:xfrm>
            <a:off x="1295399" y="1883832"/>
            <a:ext cx="6241816" cy="1371600"/>
          </a:xfrm>
        </p:spPr>
        <p:txBody>
          <a:bodyPr anchor="b">
            <a:normAutofit/>
          </a:bodyPr>
          <a:lstStyle>
            <a:lvl1pPr algn="ctr">
              <a:defRPr sz="2800" b="0"/>
            </a:lvl1pPr>
          </a:lstStyle>
          <a:p>
            <a:r>
              <a:rPr lang="it-IT"/>
              <a:t>Fare clic per modificare lo stile del titolo dello schema</a:t>
            </a:r>
            <a:endParaRPr lang="en-US" dirty="0"/>
          </a:p>
        </p:txBody>
      </p:sp>
      <p:sp>
        <p:nvSpPr>
          <p:cNvPr id="17" name="Picture Placeholder 2"/>
          <p:cNvSpPr>
            <a:spLocks noGrp="1" noChangeAspect="1"/>
          </p:cNvSpPr>
          <p:nvPr>
            <p:ph type="pic" idx="1"/>
          </p:nvPr>
        </p:nvSpPr>
        <p:spPr>
          <a:xfrm>
            <a:off x="8094831" y="1041400"/>
            <a:ext cx="3063347" cy="4775200"/>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it-IT"/>
              <a:t>Fare clic sull'icona per inserire un'immagine</a:t>
            </a:r>
            <a:endParaRPr lang="en-US" dirty="0"/>
          </a:p>
        </p:txBody>
      </p:sp>
      <p:sp>
        <p:nvSpPr>
          <p:cNvPr id="4" name="Text Placeholder 3"/>
          <p:cNvSpPr>
            <a:spLocks noGrp="1"/>
          </p:cNvSpPr>
          <p:nvPr>
            <p:ph type="body" sz="half" idx="2"/>
          </p:nvPr>
        </p:nvSpPr>
        <p:spPr>
          <a:xfrm>
            <a:off x="1295399" y="3255432"/>
            <a:ext cx="6241816" cy="1828800"/>
          </a:xfrm>
        </p:spPr>
        <p:txBody>
          <a:bodyPr anchor="t">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a:t>Fare clic per modificare gli stili del testo dello schema</a:t>
            </a:r>
          </a:p>
        </p:txBody>
      </p:sp>
      <p:sp>
        <p:nvSpPr>
          <p:cNvPr id="5" name="Date Placeholder 4"/>
          <p:cNvSpPr>
            <a:spLocks noGrp="1"/>
          </p:cNvSpPr>
          <p:nvPr>
            <p:ph type="dt" sz="half" idx="10"/>
          </p:nvPr>
        </p:nvSpPr>
        <p:spPr/>
        <p:txBody>
          <a:bodyPr/>
          <a:lstStyle/>
          <a:p>
            <a:fld id="{759A307F-9583-413A-B95A-34E25C66FE0F}" type="datetimeFigureOut">
              <a:rPr lang="it-IT" smtClean="0"/>
              <a:t>13/10/2020</a:t>
            </a:fld>
            <a:endParaRPr lang="it-IT"/>
          </a:p>
        </p:txBody>
      </p:sp>
      <p:sp>
        <p:nvSpPr>
          <p:cNvPr id="6" name="Footer Placeholder 5"/>
          <p:cNvSpPr>
            <a:spLocks noGrp="1"/>
          </p:cNvSpPr>
          <p:nvPr>
            <p:ph type="ftr" sz="quarter" idx="11"/>
          </p:nvPr>
        </p:nvSpPr>
        <p:spPr/>
        <p:txBody>
          <a:bodyPr/>
          <a:lstStyle/>
          <a:p>
            <a:endParaRPr lang="it-IT"/>
          </a:p>
        </p:txBody>
      </p:sp>
      <p:sp>
        <p:nvSpPr>
          <p:cNvPr id="7" name="Slide Number Placeholder 6"/>
          <p:cNvSpPr>
            <a:spLocks noGrp="1"/>
          </p:cNvSpPr>
          <p:nvPr>
            <p:ph type="sldNum" sz="quarter" idx="12"/>
          </p:nvPr>
        </p:nvSpPr>
        <p:spPr/>
        <p:txBody>
          <a:bodyPr/>
          <a:lstStyle/>
          <a:p>
            <a:fld id="{222E7EB6-6FD7-49E0-9BD4-94A3C109DFC5}" type="slidenum">
              <a:rPr lang="it-IT" smtClean="0"/>
              <a:t>‹N›</a:t>
            </a:fld>
            <a:endParaRPr lang="it-IT"/>
          </a:p>
        </p:txBody>
      </p:sp>
    </p:spTree>
    <p:extLst>
      <p:ext uri="{BB962C8B-B14F-4D97-AF65-F5344CB8AC3E}">
        <p14:creationId xmlns:p14="http://schemas.microsoft.com/office/powerpoint/2010/main" val="240657924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p:cSld name="Immagine panoramica con didascalia">
    <p:spTree>
      <p:nvGrpSpPr>
        <p:cNvPr id="1" name=""/>
        <p:cNvGrpSpPr/>
        <p:nvPr/>
      </p:nvGrpSpPr>
      <p:grpSpPr>
        <a:xfrm>
          <a:off x="0" y="0"/>
          <a:ext cx="0" cy="0"/>
          <a:chOff x="0" y="0"/>
          <a:chExt cx="0" cy="0"/>
        </a:xfrm>
      </p:grpSpPr>
      <p:sp>
        <p:nvSpPr>
          <p:cNvPr id="2" name="Title 1"/>
          <p:cNvSpPr>
            <a:spLocks noGrp="1"/>
          </p:cNvSpPr>
          <p:nvPr>
            <p:ph type="title"/>
          </p:nvPr>
        </p:nvSpPr>
        <p:spPr>
          <a:xfrm>
            <a:off x="1295401" y="4815415"/>
            <a:ext cx="9609666" cy="566738"/>
          </a:xfrm>
        </p:spPr>
        <p:txBody>
          <a:bodyPr anchor="b">
            <a:normAutofit/>
          </a:bodyPr>
          <a:lstStyle>
            <a:lvl1pPr algn="ctr">
              <a:defRPr sz="2400" b="0"/>
            </a:lvl1pPr>
          </a:lstStyle>
          <a:p>
            <a:r>
              <a:rPr lang="it-IT"/>
              <a:t>Fare clic per modificare lo stile del titolo dello schema</a:t>
            </a:r>
            <a:endParaRPr lang="en-US" dirty="0"/>
          </a:p>
        </p:txBody>
      </p:sp>
      <p:sp>
        <p:nvSpPr>
          <p:cNvPr id="3" name="Picture Placeholder 2"/>
          <p:cNvSpPr>
            <a:spLocks noGrp="1" noChangeAspect="1"/>
          </p:cNvSpPr>
          <p:nvPr>
            <p:ph type="pic" idx="1"/>
          </p:nvPr>
        </p:nvSpPr>
        <p:spPr>
          <a:xfrm>
            <a:off x="1041427" y="1041399"/>
            <a:ext cx="10105972" cy="3335869"/>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it-IT"/>
              <a:t>Fare clic sull'icona per inserire un'immagine</a:t>
            </a:r>
            <a:endParaRPr lang="en-US" dirty="0"/>
          </a:p>
        </p:txBody>
      </p:sp>
      <p:sp>
        <p:nvSpPr>
          <p:cNvPr id="4" name="Text Placeholder 3"/>
          <p:cNvSpPr>
            <a:spLocks noGrp="1"/>
          </p:cNvSpPr>
          <p:nvPr>
            <p:ph type="body" sz="half" idx="2"/>
          </p:nvPr>
        </p:nvSpPr>
        <p:spPr>
          <a:xfrm>
            <a:off x="1295401" y="5382153"/>
            <a:ext cx="9609666"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a:t>Fare clic per modificare gli stili del testo dello schema</a:t>
            </a:r>
          </a:p>
        </p:txBody>
      </p:sp>
      <p:sp>
        <p:nvSpPr>
          <p:cNvPr id="5" name="Date Placeholder 4"/>
          <p:cNvSpPr>
            <a:spLocks noGrp="1"/>
          </p:cNvSpPr>
          <p:nvPr>
            <p:ph type="dt" sz="half" idx="10"/>
          </p:nvPr>
        </p:nvSpPr>
        <p:spPr/>
        <p:txBody>
          <a:bodyPr/>
          <a:lstStyle/>
          <a:p>
            <a:fld id="{759A307F-9583-413A-B95A-34E25C66FE0F}" type="datetimeFigureOut">
              <a:rPr lang="it-IT" smtClean="0"/>
              <a:t>13/10/2020</a:t>
            </a:fld>
            <a:endParaRPr lang="it-IT"/>
          </a:p>
        </p:txBody>
      </p:sp>
      <p:sp>
        <p:nvSpPr>
          <p:cNvPr id="6" name="Footer Placeholder 5"/>
          <p:cNvSpPr>
            <a:spLocks noGrp="1"/>
          </p:cNvSpPr>
          <p:nvPr>
            <p:ph type="ftr" sz="quarter" idx="11"/>
          </p:nvPr>
        </p:nvSpPr>
        <p:spPr/>
        <p:txBody>
          <a:bodyPr/>
          <a:lstStyle/>
          <a:p>
            <a:endParaRPr lang="it-IT"/>
          </a:p>
        </p:txBody>
      </p:sp>
      <p:sp>
        <p:nvSpPr>
          <p:cNvPr id="7" name="Slide Number Placeholder 6"/>
          <p:cNvSpPr>
            <a:spLocks noGrp="1"/>
          </p:cNvSpPr>
          <p:nvPr>
            <p:ph type="sldNum" sz="quarter" idx="12"/>
          </p:nvPr>
        </p:nvSpPr>
        <p:spPr/>
        <p:txBody>
          <a:bodyPr/>
          <a:lstStyle/>
          <a:p>
            <a:fld id="{222E7EB6-6FD7-49E0-9BD4-94A3C109DFC5}" type="slidenum">
              <a:rPr lang="it-IT" smtClean="0"/>
              <a:t>‹N›</a:t>
            </a:fld>
            <a:endParaRPr lang="it-IT"/>
          </a:p>
        </p:txBody>
      </p:sp>
    </p:spTree>
    <p:extLst>
      <p:ext uri="{BB962C8B-B14F-4D97-AF65-F5344CB8AC3E}">
        <p14:creationId xmlns:p14="http://schemas.microsoft.com/office/powerpoint/2010/main" val="351907990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Titolo e sottotitolo">
    <p:spTree>
      <p:nvGrpSpPr>
        <p:cNvPr id="1" name=""/>
        <p:cNvGrpSpPr/>
        <p:nvPr/>
      </p:nvGrpSpPr>
      <p:grpSpPr>
        <a:xfrm>
          <a:off x="0" y="0"/>
          <a:ext cx="0" cy="0"/>
          <a:chOff x="0" y="0"/>
          <a:chExt cx="0" cy="0"/>
        </a:xfrm>
      </p:grpSpPr>
      <p:sp>
        <p:nvSpPr>
          <p:cNvPr id="2" name="Title 1"/>
          <p:cNvSpPr>
            <a:spLocks noGrp="1"/>
          </p:cNvSpPr>
          <p:nvPr>
            <p:ph type="title"/>
          </p:nvPr>
        </p:nvSpPr>
        <p:spPr>
          <a:xfrm>
            <a:off x="1303868" y="982132"/>
            <a:ext cx="9592732" cy="2954868"/>
          </a:xfrm>
        </p:spPr>
        <p:txBody>
          <a:bodyPr anchor="ctr">
            <a:normAutofit/>
          </a:bodyPr>
          <a:lstStyle>
            <a:lvl1pPr algn="ctr">
              <a:defRPr sz="3200" b="0" cap="none"/>
            </a:lvl1pPr>
          </a:lstStyle>
          <a:p>
            <a:r>
              <a:rPr lang="it-IT"/>
              <a:t>Fare clic per modificare lo stile del titolo dello schema</a:t>
            </a:r>
            <a:endParaRPr lang="en-US" dirty="0"/>
          </a:p>
        </p:txBody>
      </p:sp>
      <p:sp>
        <p:nvSpPr>
          <p:cNvPr id="3" name="Text Placeholder 2"/>
          <p:cNvSpPr>
            <a:spLocks noGrp="1"/>
          </p:cNvSpPr>
          <p:nvPr>
            <p:ph type="body" idx="1"/>
          </p:nvPr>
        </p:nvSpPr>
        <p:spPr>
          <a:xfrm>
            <a:off x="1303868" y="4343399"/>
            <a:ext cx="9592732"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it-IT"/>
              <a:t>Fare clic per modificare gli stili del testo dello schema</a:t>
            </a:r>
          </a:p>
        </p:txBody>
      </p:sp>
      <p:sp>
        <p:nvSpPr>
          <p:cNvPr id="4" name="Date Placeholder 3"/>
          <p:cNvSpPr>
            <a:spLocks noGrp="1"/>
          </p:cNvSpPr>
          <p:nvPr>
            <p:ph type="dt" sz="half" idx="10"/>
          </p:nvPr>
        </p:nvSpPr>
        <p:spPr/>
        <p:txBody>
          <a:bodyPr/>
          <a:lstStyle/>
          <a:p>
            <a:fld id="{759A307F-9583-413A-B95A-34E25C66FE0F}" type="datetimeFigureOut">
              <a:rPr lang="it-IT" smtClean="0"/>
              <a:t>13/10/2020</a:t>
            </a:fld>
            <a:endParaRPr lang="it-IT"/>
          </a:p>
        </p:txBody>
      </p:sp>
      <p:sp>
        <p:nvSpPr>
          <p:cNvPr id="5" name="Footer Placeholder 4"/>
          <p:cNvSpPr>
            <a:spLocks noGrp="1"/>
          </p:cNvSpPr>
          <p:nvPr>
            <p:ph type="ftr" sz="quarter" idx="11"/>
          </p:nvPr>
        </p:nvSpPr>
        <p:spPr/>
        <p:txBody>
          <a:bodyPr/>
          <a:lstStyle/>
          <a:p>
            <a:endParaRPr lang="it-IT"/>
          </a:p>
        </p:txBody>
      </p:sp>
      <p:sp>
        <p:nvSpPr>
          <p:cNvPr id="6" name="Slide Number Placeholder 5"/>
          <p:cNvSpPr>
            <a:spLocks noGrp="1"/>
          </p:cNvSpPr>
          <p:nvPr>
            <p:ph type="sldNum" sz="quarter" idx="12"/>
          </p:nvPr>
        </p:nvSpPr>
        <p:spPr/>
        <p:txBody>
          <a:bodyPr/>
          <a:lstStyle/>
          <a:p>
            <a:fld id="{222E7EB6-6FD7-49E0-9BD4-94A3C109DFC5}" type="slidenum">
              <a:rPr lang="it-IT" smtClean="0"/>
              <a:t>‹N›</a:t>
            </a:fld>
            <a:endParaRPr lang="it-IT"/>
          </a:p>
        </p:txBody>
      </p:sp>
      <p:cxnSp>
        <p:nvCxnSpPr>
          <p:cNvPr id="15" name="Straight Connector 14"/>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89553197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Citazione con didascalia">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370668"/>
          </a:xfrm>
        </p:spPr>
        <p:txBody>
          <a:bodyPr anchor="ctr">
            <a:normAutofit/>
          </a:bodyPr>
          <a:lstStyle>
            <a:lvl1pPr algn="ctr">
              <a:defRPr sz="3200" b="0" cap="none">
                <a:solidFill>
                  <a:schemeClr val="tx1"/>
                </a:solidFill>
              </a:defRPr>
            </a:lvl1pPr>
          </a:lstStyle>
          <a:p>
            <a:r>
              <a:rPr lang="it-IT"/>
              <a:t>Fare clic per modificare lo stile del titolo dello schema</a:t>
            </a:r>
            <a:endParaRPr lang="en-US" dirty="0"/>
          </a:p>
        </p:txBody>
      </p:sp>
      <p:sp>
        <p:nvSpPr>
          <p:cNvPr id="10" name="Text Placeholder 9"/>
          <p:cNvSpPr>
            <a:spLocks noGrp="1"/>
          </p:cNvSpPr>
          <p:nvPr>
            <p:ph type="body" sz="quarter" idx="13"/>
          </p:nvPr>
        </p:nvSpPr>
        <p:spPr>
          <a:xfrm>
            <a:off x="1674812" y="3352800"/>
            <a:ext cx="8839202" cy="584200"/>
          </a:xfrm>
        </p:spPr>
        <p:txBody>
          <a:bodyPr anchor="ctr">
            <a:normAutofit/>
          </a:bodyPr>
          <a:lstStyle>
            <a:lvl1pPr marL="0" indent="0" algn="r">
              <a:buFontTx/>
              <a:buNone/>
              <a:defRPr sz="20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it-IT"/>
              <a:t>Fare clic per modificare gli stili del testo dello schema</a:t>
            </a:r>
          </a:p>
        </p:txBody>
      </p:sp>
      <p:sp>
        <p:nvSpPr>
          <p:cNvPr id="3" name="Text Placeholder 2"/>
          <p:cNvSpPr>
            <a:spLocks noGrp="1"/>
          </p:cNvSpPr>
          <p:nvPr>
            <p:ph type="body" idx="1"/>
          </p:nvPr>
        </p:nvSpPr>
        <p:spPr>
          <a:xfrm>
            <a:off x="1295401" y="4343399"/>
            <a:ext cx="9609666"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it-IT"/>
              <a:t>Fare clic per modificare gli stili del testo dello schema</a:t>
            </a:r>
          </a:p>
        </p:txBody>
      </p:sp>
      <p:sp>
        <p:nvSpPr>
          <p:cNvPr id="4" name="Date Placeholder 3"/>
          <p:cNvSpPr>
            <a:spLocks noGrp="1"/>
          </p:cNvSpPr>
          <p:nvPr>
            <p:ph type="dt" sz="half" idx="10"/>
          </p:nvPr>
        </p:nvSpPr>
        <p:spPr/>
        <p:txBody>
          <a:bodyPr/>
          <a:lstStyle/>
          <a:p>
            <a:fld id="{759A307F-9583-413A-B95A-34E25C66FE0F}" type="datetimeFigureOut">
              <a:rPr lang="it-IT" smtClean="0"/>
              <a:t>13/10/2020</a:t>
            </a:fld>
            <a:endParaRPr lang="it-IT"/>
          </a:p>
        </p:txBody>
      </p:sp>
      <p:sp>
        <p:nvSpPr>
          <p:cNvPr id="5" name="Footer Placeholder 4"/>
          <p:cNvSpPr>
            <a:spLocks noGrp="1"/>
          </p:cNvSpPr>
          <p:nvPr>
            <p:ph type="ftr" sz="quarter" idx="11"/>
          </p:nvPr>
        </p:nvSpPr>
        <p:spPr/>
        <p:txBody>
          <a:bodyPr/>
          <a:lstStyle/>
          <a:p>
            <a:endParaRPr lang="it-IT"/>
          </a:p>
        </p:txBody>
      </p:sp>
      <p:sp>
        <p:nvSpPr>
          <p:cNvPr id="6" name="Slide Number Placeholder 5"/>
          <p:cNvSpPr>
            <a:spLocks noGrp="1"/>
          </p:cNvSpPr>
          <p:nvPr>
            <p:ph type="sldNum" sz="quarter" idx="12"/>
          </p:nvPr>
        </p:nvSpPr>
        <p:spPr/>
        <p:txBody>
          <a:bodyPr/>
          <a:lstStyle/>
          <a:p>
            <a:fld id="{222E7EB6-6FD7-49E0-9BD4-94A3C109DFC5}" type="slidenum">
              <a:rPr lang="it-IT" smtClean="0"/>
              <a:t>‹N›</a:t>
            </a:fld>
            <a:endParaRPr lang="it-IT"/>
          </a:p>
        </p:txBody>
      </p:sp>
      <p:sp>
        <p:nvSpPr>
          <p:cNvPr id="14" name="TextBox 13"/>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10600267" y="2827870"/>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19" name="Straight Connector 18"/>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86612229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p:cSld name="Scheda nome">
    <p:spTree>
      <p:nvGrpSpPr>
        <p:cNvPr id="1" name=""/>
        <p:cNvGrpSpPr/>
        <p:nvPr/>
      </p:nvGrpSpPr>
      <p:grpSpPr>
        <a:xfrm>
          <a:off x="0" y="0"/>
          <a:ext cx="0" cy="0"/>
          <a:chOff x="0" y="0"/>
          <a:chExt cx="0" cy="0"/>
        </a:xfrm>
      </p:grpSpPr>
      <p:sp>
        <p:nvSpPr>
          <p:cNvPr id="2" name="Title 1"/>
          <p:cNvSpPr>
            <a:spLocks noGrp="1"/>
          </p:cNvSpPr>
          <p:nvPr>
            <p:ph type="title"/>
          </p:nvPr>
        </p:nvSpPr>
        <p:spPr>
          <a:xfrm>
            <a:off x="1295402" y="3308581"/>
            <a:ext cx="9609668" cy="1468800"/>
          </a:xfrm>
        </p:spPr>
        <p:txBody>
          <a:bodyPr anchor="b">
            <a:normAutofit/>
          </a:bodyPr>
          <a:lstStyle>
            <a:lvl1pPr algn="l">
              <a:defRPr sz="3200" b="0" cap="none"/>
            </a:lvl1pPr>
          </a:lstStyle>
          <a:p>
            <a:r>
              <a:rPr lang="it-IT"/>
              <a:t>Fare clic per modificare lo stile del titolo dello schema</a:t>
            </a:r>
            <a:endParaRPr lang="en-US" dirty="0"/>
          </a:p>
        </p:txBody>
      </p:sp>
      <p:sp>
        <p:nvSpPr>
          <p:cNvPr id="3" name="Text Placeholder 2"/>
          <p:cNvSpPr>
            <a:spLocks noGrp="1"/>
          </p:cNvSpPr>
          <p:nvPr>
            <p:ph type="body" idx="1"/>
          </p:nvPr>
        </p:nvSpPr>
        <p:spPr>
          <a:xfrm>
            <a:off x="1295401" y="4777381"/>
            <a:ext cx="9609668"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it-IT"/>
              <a:t>Fare clic per modificare gli stili del testo dello schema</a:t>
            </a:r>
          </a:p>
        </p:txBody>
      </p:sp>
      <p:sp>
        <p:nvSpPr>
          <p:cNvPr id="4" name="Date Placeholder 3"/>
          <p:cNvSpPr>
            <a:spLocks noGrp="1"/>
          </p:cNvSpPr>
          <p:nvPr>
            <p:ph type="dt" sz="half" idx="10"/>
          </p:nvPr>
        </p:nvSpPr>
        <p:spPr/>
        <p:txBody>
          <a:bodyPr/>
          <a:lstStyle/>
          <a:p>
            <a:fld id="{759A307F-9583-413A-B95A-34E25C66FE0F}" type="datetimeFigureOut">
              <a:rPr lang="it-IT" smtClean="0"/>
              <a:t>13/10/2020</a:t>
            </a:fld>
            <a:endParaRPr lang="it-IT"/>
          </a:p>
        </p:txBody>
      </p:sp>
      <p:sp>
        <p:nvSpPr>
          <p:cNvPr id="5" name="Footer Placeholder 4"/>
          <p:cNvSpPr>
            <a:spLocks noGrp="1"/>
          </p:cNvSpPr>
          <p:nvPr>
            <p:ph type="ftr" sz="quarter" idx="11"/>
          </p:nvPr>
        </p:nvSpPr>
        <p:spPr/>
        <p:txBody>
          <a:bodyPr/>
          <a:lstStyle/>
          <a:p>
            <a:endParaRPr lang="it-IT"/>
          </a:p>
        </p:txBody>
      </p:sp>
      <p:sp>
        <p:nvSpPr>
          <p:cNvPr id="6" name="Slide Number Placeholder 5"/>
          <p:cNvSpPr>
            <a:spLocks noGrp="1"/>
          </p:cNvSpPr>
          <p:nvPr>
            <p:ph type="sldNum" sz="quarter" idx="12"/>
          </p:nvPr>
        </p:nvSpPr>
        <p:spPr/>
        <p:txBody>
          <a:bodyPr/>
          <a:lstStyle/>
          <a:p>
            <a:fld id="{222E7EB6-6FD7-49E0-9BD4-94A3C109DFC5}" type="slidenum">
              <a:rPr lang="it-IT" smtClean="0"/>
              <a:t>‹N›</a:t>
            </a:fld>
            <a:endParaRPr lang="it-IT"/>
          </a:p>
        </p:txBody>
      </p:sp>
    </p:spTree>
    <p:extLst>
      <p:ext uri="{BB962C8B-B14F-4D97-AF65-F5344CB8AC3E}">
        <p14:creationId xmlns:p14="http://schemas.microsoft.com/office/powerpoint/2010/main" val="4282061870"/>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p:cSld name="Scheda nome citazione">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243668"/>
          </a:xfrm>
        </p:spPr>
        <p:txBody>
          <a:bodyPr anchor="ctr">
            <a:normAutofit/>
          </a:bodyPr>
          <a:lstStyle>
            <a:lvl1pPr algn="ctr">
              <a:defRPr sz="3200" b="0" cap="none">
                <a:solidFill>
                  <a:schemeClr val="tx1"/>
                </a:solidFill>
              </a:defRPr>
            </a:lvl1pPr>
          </a:lstStyle>
          <a:p>
            <a:r>
              <a:rPr lang="it-IT"/>
              <a:t>Fare clic per modificare lo stile del titolo dello schema</a:t>
            </a:r>
            <a:endParaRPr lang="en-US" dirty="0"/>
          </a:p>
        </p:txBody>
      </p:sp>
      <p:sp>
        <p:nvSpPr>
          <p:cNvPr id="16" name="Text Placeholder 2"/>
          <p:cNvSpPr>
            <a:spLocks noGrp="1"/>
          </p:cNvSpPr>
          <p:nvPr>
            <p:ph type="body" idx="13"/>
          </p:nvPr>
        </p:nvSpPr>
        <p:spPr>
          <a:xfrm>
            <a:off x="1295401" y="3639312"/>
            <a:ext cx="9609668" cy="886968"/>
          </a:xfrm>
        </p:spPr>
        <p:txBody>
          <a:bodyPr anchor="b">
            <a:normAutofit/>
          </a:bodyPr>
          <a:lstStyle>
            <a:lvl1pPr marL="0" indent="0" algn="l">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it-IT"/>
              <a:t>Fare clic per modificare gli stili del testo dello schema</a:t>
            </a:r>
          </a:p>
        </p:txBody>
      </p:sp>
      <p:sp>
        <p:nvSpPr>
          <p:cNvPr id="3" name="Text Placeholder 2"/>
          <p:cNvSpPr>
            <a:spLocks noGrp="1"/>
          </p:cNvSpPr>
          <p:nvPr>
            <p:ph type="body" idx="1"/>
          </p:nvPr>
        </p:nvSpPr>
        <p:spPr>
          <a:xfrm>
            <a:off x="1295401" y="4529667"/>
            <a:ext cx="9609668" cy="13462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it-IT"/>
              <a:t>Fare clic per modificare gli stili del testo dello schema</a:t>
            </a:r>
          </a:p>
        </p:txBody>
      </p:sp>
      <p:sp>
        <p:nvSpPr>
          <p:cNvPr id="4" name="Date Placeholder 3"/>
          <p:cNvSpPr>
            <a:spLocks noGrp="1"/>
          </p:cNvSpPr>
          <p:nvPr>
            <p:ph type="dt" sz="half" idx="10"/>
          </p:nvPr>
        </p:nvSpPr>
        <p:spPr/>
        <p:txBody>
          <a:bodyPr/>
          <a:lstStyle/>
          <a:p>
            <a:fld id="{759A307F-9583-413A-B95A-34E25C66FE0F}" type="datetimeFigureOut">
              <a:rPr lang="it-IT" smtClean="0"/>
              <a:t>13/10/2020</a:t>
            </a:fld>
            <a:endParaRPr lang="it-IT"/>
          </a:p>
        </p:txBody>
      </p:sp>
      <p:sp>
        <p:nvSpPr>
          <p:cNvPr id="5" name="Footer Placeholder 4"/>
          <p:cNvSpPr>
            <a:spLocks noGrp="1"/>
          </p:cNvSpPr>
          <p:nvPr>
            <p:ph type="ftr" sz="quarter" idx="11"/>
          </p:nvPr>
        </p:nvSpPr>
        <p:spPr/>
        <p:txBody>
          <a:bodyPr/>
          <a:lstStyle/>
          <a:p>
            <a:endParaRPr lang="it-IT"/>
          </a:p>
        </p:txBody>
      </p:sp>
      <p:sp>
        <p:nvSpPr>
          <p:cNvPr id="6" name="Slide Number Placeholder 5"/>
          <p:cNvSpPr>
            <a:spLocks noGrp="1"/>
          </p:cNvSpPr>
          <p:nvPr>
            <p:ph type="sldNum" sz="quarter" idx="12"/>
          </p:nvPr>
        </p:nvSpPr>
        <p:spPr/>
        <p:txBody>
          <a:bodyPr/>
          <a:lstStyle/>
          <a:p>
            <a:fld id="{222E7EB6-6FD7-49E0-9BD4-94A3C109DFC5}" type="slidenum">
              <a:rPr lang="it-IT" smtClean="0"/>
              <a:t>‹N›</a:t>
            </a:fld>
            <a:endParaRPr lang="it-IT"/>
          </a:p>
        </p:txBody>
      </p:sp>
      <p:sp>
        <p:nvSpPr>
          <p:cNvPr id="12" name="TextBox 11"/>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3" name="TextBox 12"/>
          <p:cNvSpPr txBox="1"/>
          <p:nvPr/>
        </p:nvSpPr>
        <p:spPr>
          <a:xfrm>
            <a:off x="10600267" y="259926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26" name="Straight Connector 25"/>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953400944"/>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p:cSld name="Vero o falso">
    <p:spTree>
      <p:nvGrpSpPr>
        <p:cNvPr id="1" name=""/>
        <p:cNvGrpSpPr/>
        <p:nvPr/>
      </p:nvGrpSpPr>
      <p:grpSpPr>
        <a:xfrm>
          <a:off x="0" y="0"/>
          <a:ext cx="0" cy="0"/>
          <a:chOff x="0" y="0"/>
          <a:chExt cx="0" cy="0"/>
        </a:xfrm>
      </p:grpSpPr>
      <p:sp>
        <p:nvSpPr>
          <p:cNvPr id="2" name="Title 1"/>
          <p:cNvSpPr>
            <a:spLocks noGrp="1"/>
          </p:cNvSpPr>
          <p:nvPr>
            <p:ph type="title"/>
          </p:nvPr>
        </p:nvSpPr>
        <p:spPr>
          <a:xfrm>
            <a:off x="1295401" y="982132"/>
            <a:ext cx="9609666" cy="2243668"/>
          </a:xfrm>
        </p:spPr>
        <p:txBody>
          <a:bodyPr vert="horz" lIns="91440" tIns="45720" rIns="91440" bIns="45720" rtlCol="0" anchor="ctr">
            <a:normAutofit/>
          </a:bodyPr>
          <a:lstStyle>
            <a:lvl1pPr>
              <a:defRPr lang="en-US" b="0" dirty="0"/>
            </a:lvl1pPr>
          </a:lstStyle>
          <a:p>
            <a:pPr marL="0" lvl="0"/>
            <a:r>
              <a:rPr lang="it-IT"/>
              <a:t>Fare clic per modificare lo stile del titolo dello schema</a:t>
            </a:r>
            <a:endParaRPr lang="en-US" dirty="0"/>
          </a:p>
        </p:txBody>
      </p:sp>
      <p:sp>
        <p:nvSpPr>
          <p:cNvPr id="14" name="Text Placeholder 2"/>
          <p:cNvSpPr>
            <a:spLocks noGrp="1"/>
          </p:cNvSpPr>
          <p:nvPr>
            <p:ph type="body" idx="13"/>
          </p:nvPr>
        </p:nvSpPr>
        <p:spPr>
          <a:xfrm>
            <a:off x="1295401" y="3630168"/>
            <a:ext cx="9609668" cy="841248"/>
          </a:xfrm>
        </p:spPr>
        <p:txBody>
          <a:bodyPr anchor="b">
            <a:normAutofit/>
          </a:bodyPr>
          <a:lstStyle>
            <a:lvl1pPr marL="0" indent="0" algn="l">
              <a:spcBef>
                <a:spcPts val="0"/>
              </a:spcBef>
              <a:buNone/>
              <a:defRPr sz="2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it-IT"/>
              <a:t>Fare clic per modificare gli stili del testo dello schema</a:t>
            </a:r>
          </a:p>
        </p:txBody>
      </p:sp>
      <p:sp>
        <p:nvSpPr>
          <p:cNvPr id="3" name="Text Placeholder 2"/>
          <p:cNvSpPr>
            <a:spLocks noGrp="1"/>
          </p:cNvSpPr>
          <p:nvPr>
            <p:ph type="body" idx="1"/>
          </p:nvPr>
        </p:nvSpPr>
        <p:spPr>
          <a:xfrm>
            <a:off x="1295400" y="4470399"/>
            <a:ext cx="9609670" cy="1405467"/>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it-IT"/>
              <a:t>Fare clic per modificare gli stili del testo dello schema</a:t>
            </a:r>
          </a:p>
        </p:txBody>
      </p:sp>
      <p:sp>
        <p:nvSpPr>
          <p:cNvPr id="4" name="Date Placeholder 3"/>
          <p:cNvSpPr>
            <a:spLocks noGrp="1"/>
          </p:cNvSpPr>
          <p:nvPr>
            <p:ph type="dt" sz="half" idx="10"/>
          </p:nvPr>
        </p:nvSpPr>
        <p:spPr/>
        <p:txBody>
          <a:bodyPr/>
          <a:lstStyle/>
          <a:p>
            <a:fld id="{759A307F-9583-413A-B95A-34E25C66FE0F}" type="datetimeFigureOut">
              <a:rPr lang="it-IT" smtClean="0"/>
              <a:t>13/10/2020</a:t>
            </a:fld>
            <a:endParaRPr lang="it-IT"/>
          </a:p>
        </p:txBody>
      </p:sp>
      <p:sp>
        <p:nvSpPr>
          <p:cNvPr id="5" name="Footer Placeholder 4"/>
          <p:cNvSpPr>
            <a:spLocks noGrp="1"/>
          </p:cNvSpPr>
          <p:nvPr>
            <p:ph type="ftr" sz="quarter" idx="11"/>
          </p:nvPr>
        </p:nvSpPr>
        <p:spPr/>
        <p:txBody>
          <a:bodyPr/>
          <a:lstStyle/>
          <a:p>
            <a:endParaRPr lang="it-IT"/>
          </a:p>
        </p:txBody>
      </p:sp>
      <p:sp>
        <p:nvSpPr>
          <p:cNvPr id="6" name="Slide Number Placeholder 5"/>
          <p:cNvSpPr>
            <a:spLocks noGrp="1"/>
          </p:cNvSpPr>
          <p:nvPr>
            <p:ph type="sldNum" sz="quarter" idx="12"/>
          </p:nvPr>
        </p:nvSpPr>
        <p:spPr/>
        <p:txBody>
          <a:bodyPr/>
          <a:lstStyle/>
          <a:p>
            <a:fld id="{222E7EB6-6FD7-49E0-9BD4-94A3C109DFC5}" type="slidenum">
              <a:rPr lang="it-IT" smtClean="0"/>
              <a:t>‹N›</a:t>
            </a:fld>
            <a:endParaRPr lang="it-IT"/>
          </a:p>
        </p:txBody>
      </p:sp>
      <p:cxnSp>
        <p:nvCxnSpPr>
          <p:cNvPr id="15" name="Straight Connector 14"/>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634311911"/>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it-IT"/>
              <a:t>Fare clic per modificare lo stile del titolo dello schema</a:t>
            </a:r>
            <a:endParaRPr lang="en-US" dirty="0"/>
          </a:p>
        </p:txBody>
      </p:sp>
      <p:sp>
        <p:nvSpPr>
          <p:cNvPr id="3" name="Vertical Text Placeholder 2"/>
          <p:cNvSpPr>
            <a:spLocks noGrp="1"/>
          </p:cNvSpPr>
          <p:nvPr>
            <p:ph type="body" orient="vert" idx="1"/>
          </p:nvPr>
        </p:nvSpPr>
        <p:spPr/>
        <p:txBody>
          <a:bodyPr vert="eaVert" anchor="t"/>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Date Placeholder 3"/>
          <p:cNvSpPr>
            <a:spLocks noGrp="1"/>
          </p:cNvSpPr>
          <p:nvPr>
            <p:ph type="dt" sz="half" idx="10"/>
          </p:nvPr>
        </p:nvSpPr>
        <p:spPr/>
        <p:txBody>
          <a:bodyPr/>
          <a:lstStyle/>
          <a:p>
            <a:fld id="{759A307F-9583-413A-B95A-34E25C66FE0F}" type="datetimeFigureOut">
              <a:rPr lang="it-IT" smtClean="0"/>
              <a:t>13/10/2020</a:t>
            </a:fld>
            <a:endParaRPr lang="it-IT"/>
          </a:p>
        </p:txBody>
      </p:sp>
      <p:sp>
        <p:nvSpPr>
          <p:cNvPr id="5" name="Footer Placeholder 4"/>
          <p:cNvSpPr>
            <a:spLocks noGrp="1"/>
          </p:cNvSpPr>
          <p:nvPr>
            <p:ph type="ftr" sz="quarter" idx="11"/>
          </p:nvPr>
        </p:nvSpPr>
        <p:spPr/>
        <p:txBody>
          <a:bodyPr/>
          <a:lstStyle/>
          <a:p>
            <a:endParaRPr lang="it-IT"/>
          </a:p>
        </p:txBody>
      </p:sp>
      <p:sp>
        <p:nvSpPr>
          <p:cNvPr id="6" name="Slide Number Placeholder 5"/>
          <p:cNvSpPr>
            <a:spLocks noGrp="1"/>
          </p:cNvSpPr>
          <p:nvPr>
            <p:ph type="sldNum" sz="quarter" idx="12"/>
          </p:nvPr>
        </p:nvSpPr>
        <p:spPr/>
        <p:txBody>
          <a:bodyPr/>
          <a:lstStyle/>
          <a:p>
            <a:fld id="{222E7EB6-6FD7-49E0-9BD4-94A3C109DFC5}" type="slidenum">
              <a:rPr lang="it-IT" smtClean="0"/>
              <a:t>‹N›</a:t>
            </a:fld>
            <a:endParaRPr lang="it-IT"/>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412258325"/>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99356" y="982131"/>
            <a:ext cx="1890895" cy="4893735"/>
          </a:xfrm>
        </p:spPr>
        <p:txBody>
          <a:bodyPr vert="eaVert"/>
          <a:lstStyle/>
          <a:p>
            <a:r>
              <a:rPr lang="it-IT"/>
              <a:t>Fare clic per modificare lo stile del titolo dello schema</a:t>
            </a:r>
            <a:endParaRPr lang="en-US" dirty="0"/>
          </a:p>
        </p:txBody>
      </p:sp>
      <p:sp>
        <p:nvSpPr>
          <p:cNvPr id="3" name="Vertical Text Placeholder 2"/>
          <p:cNvSpPr>
            <a:spLocks noGrp="1"/>
          </p:cNvSpPr>
          <p:nvPr>
            <p:ph type="body" orient="vert" idx="1"/>
          </p:nvPr>
        </p:nvSpPr>
        <p:spPr>
          <a:xfrm>
            <a:off x="1295398" y="982132"/>
            <a:ext cx="7433025" cy="4893734"/>
          </a:xfrm>
        </p:spPr>
        <p:txBody>
          <a:bodyPr vert="eaVert" anchor="t"/>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Date Placeholder 3"/>
          <p:cNvSpPr>
            <a:spLocks noGrp="1"/>
          </p:cNvSpPr>
          <p:nvPr>
            <p:ph type="dt" sz="half" idx="10"/>
          </p:nvPr>
        </p:nvSpPr>
        <p:spPr/>
        <p:txBody>
          <a:bodyPr/>
          <a:lstStyle/>
          <a:p>
            <a:fld id="{759A307F-9583-413A-B95A-34E25C66FE0F}" type="datetimeFigureOut">
              <a:rPr lang="it-IT" smtClean="0"/>
              <a:t>13/10/2020</a:t>
            </a:fld>
            <a:endParaRPr lang="it-IT"/>
          </a:p>
        </p:txBody>
      </p:sp>
      <p:sp>
        <p:nvSpPr>
          <p:cNvPr id="5" name="Footer Placeholder 4"/>
          <p:cNvSpPr>
            <a:spLocks noGrp="1"/>
          </p:cNvSpPr>
          <p:nvPr>
            <p:ph type="ftr" sz="quarter" idx="11"/>
          </p:nvPr>
        </p:nvSpPr>
        <p:spPr/>
        <p:txBody>
          <a:bodyPr/>
          <a:lstStyle/>
          <a:p>
            <a:endParaRPr lang="it-IT"/>
          </a:p>
        </p:txBody>
      </p:sp>
      <p:sp>
        <p:nvSpPr>
          <p:cNvPr id="6" name="Slide Number Placeholder 5"/>
          <p:cNvSpPr>
            <a:spLocks noGrp="1"/>
          </p:cNvSpPr>
          <p:nvPr>
            <p:ph type="sldNum" sz="quarter" idx="12"/>
          </p:nvPr>
        </p:nvSpPr>
        <p:spPr/>
        <p:txBody>
          <a:bodyPr/>
          <a:lstStyle/>
          <a:p>
            <a:fld id="{222E7EB6-6FD7-49E0-9BD4-94A3C109DFC5}" type="slidenum">
              <a:rPr lang="it-IT" smtClean="0"/>
              <a:t>‹N›</a:t>
            </a:fld>
            <a:endParaRPr lang="it-IT"/>
          </a:p>
        </p:txBody>
      </p:sp>
      <p:cxnSp>
        <p:nvCxnSpPr>
          <p:cNvPr id="14" name="Straight Connector 13"/>
          <p:cNvCxnSpPr/>
          <p:nvPr/>
        </p:nvCxnSpPr>
        <p:spPr>
          <a:xfrm>
            <a:off x="8863890" y="990600"/>
            <a:ext cx="0" cy="487680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308653769"/>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5B8319C9-6524-47DA-AB6F-A389A7DD93B9}"/>
              </a:ext>
            </a:extLst>
          </p:cNvPr>
          <p:cNvSpPr>
            <a:spLocks noGrp="1"/>
          </p:cNvSpPr>
          <p:nvPr>
            <p:ph type="ctrTitle"/>
          </p:nvPr>
        </p:nvSpPr>
        <p:spPr>
          <a:xfrm>
            <a:off x="1524000" y="1122363"/>
            <a:ext cx="9144000" cy="2387600"/>
          </a:xfrm>
        </p:spPr>
        <p:txBody>
          <a:bodyPr anchor="b"/>
          <a:lstStyle>
            <a:lvl1pPr algn="ctr">
              <a:defRPr sz="6000"/>
            </a:lvl1pPr>
          </a:lstStyle>
          <a:p>
            <a:r>
              <a:rPr lang="it-IT"/>
              <a:t>Fare clic per modificare lo stile del titolo dello schema</a:t>
            </a:r>
          </a:p>
        </p:txBody>
      </p:sp>
      <p:sp>
        <p:nvSpPr>
          <p:cNvPr id="3" name="Sottotitolo 2">
            <a:extLst>
              <a:ext uri="{FF2B5EF4-FFF2-40B4-BE49-F238E27FC236}">
                <a16:creationId xmlns:a16="http://schemas.microsoft.com/office/drawing/2014/main" id="{17BB56E5-08D7-4FF4-ADBD-B877B8D174A6}"/>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it-IT"/>
              <a:t>Fare clic per modificare lo stile del sottotitolo dello schema</a:t>
            </a:r>
          </a:p>
        </p:txBody>
      </p:sp>
      <p:sp>
        <p:nvSpPr>
          <p:cNvPr id="4" name="Segnaposto data 3">
            <a:extLst>
              <a:ext uri="{FF2B5EF4-FFF2-40B4-BE49-F238E27FC236}">
                <a16:creationId xmlns:a16="http://schemas.microsoft.com/office/drawing/2014/main" id="{2392B282-DA46-4E4F-BB92-90EE63B2FEDC}"/>
              </a:ext>
            </a:extLst>
          </p:cNvPr>
          <p:cNvSpPr>
            <a:spLocks noGrp="1"/>
          </p:cNvSpPr>
          <p:nvPr>
            <p:ph type="dt" sz="half" idx="10"/>
          </p:nvPr>
        </p:nvSpPr>
        <p:spPr/>
        <p:txBody>
          <a:bodyPr/>
          <a:lstStyle/>
          <a:p>
            <a:fld id="{759A307F-9583-413A-B95A-34E25C66FE0F}" type="datetimeFigureOut">
              <a:rPr lang="it-IT" smtClean="0"/>
              <a:t>13/10/2020</a:t>
            </a:fld>
            <a:endParaRPr lang="it-IT"/>
          </a:p>
        </p:txBody>
      </p:sp>
      <p:sp>
        <p:nvSpPr>
          <p:cNvPr id="5" name="Segnaposto piè di pagina 4">
            <a:extLst>
              <a:ext uri="{FF2B5EF4-FFF2-40B4-BE49-F238E27FC236}">
                <a16:creationId xmlns:a16="http://schemas.microsoft.com/office/drawing/2014/main" id="{0995F224-29F4-44F5-820E-0746A9143CE5}"/>
              </a:ext>
            </a:extLst>
          </p:cNvPr>
          <p:cNvSpPr>
            <a:spLocks noGrp="1"/>
          </p:cNvSpPr>
          <p:nvPr>
            <p:ph type="ftr" sz="quarter" idx="11"/>
          </p:nvPr>
        </p:nvSpPr>
        <p:spPr/>
        <p:txBody>
          <a:bodyPr/>
          <a:lstStyle/>
          <a:p>
            <a:endParaRPr lang="it-IT"/>
          </a:p>
        </p:txBody>
      </p:sp>
      <p:sp>
        <p:nvSpPr>
          <p:cNvPr id="6" name="Segnaposto numero diapositiva 5">
            <a:extLst>
              <a:ext uri="{FF2B5EF4-FFF2-40B4-BE49-F238E27FC236}">
                <a16:creationId xmlns:a16="http://schemas.microsoft.com/office/drawing/2014/main" id="{68446797-E3CC-4CE7-97FA-22CA9D0D4F83}"/>
              </a:ext>
            </a:extLst>
          </p:cNvPr>
          <p:cNvSpPr>
            <a:spLocks noGrp="1"/>
          </p:cNvSpPr>
          <p:nvPr>
            <p:ph type="sldNum" sz="quarter" idx="12"/>
          </p:nvPr>
        </p:nvSpPr>
        <p:spPr/>
        <p:txBody>
          <a:bodyPr/>
          <a:lstStyle/>
          <a:p>
            <a:fld id="{222E7EB6-6FD7-49E0-9BD4-94A3C109DFC5}" type="slidenum">
              <a:rPr lang="it-IT" smtClean="0"/>
              <a:t>‹N›</a:t>
            </a:fld>
            <a:endParaRPr lang="it-IT"/>
          </a:p>
        </p:txBody>
      </p:sp>
    </p:spTree>
    <p:extLst>
      <p:ext uri="{BB962C8B-B14F-4D97-AF65-F5344CB8AC3E}">
        <p14:creationId xmlns:p14="http://schemas.microsoft.com/office/powerpoint/2010/main" val="111145419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244D449C-DE59-48FB-A580-C496A5C543EF}"/>
              </a:ext>
            </a:extLst>
          </p:cNvPr>
          <p:cNvSpPr>
            <a:spLocks noGrp="1"/>
          </p:cNvSpPr>
          <p:nvPr>
            <p:ph type="title"/>
          </p:nvPr>
        </p:nvSpPr>
        <p:spPr>
          <a:xfrm>
            <a:off x="831850" y="1709738"/>
            <a:ext cx="10515600" cy="2852737"/>
          </a:xfrm>
        </p:spPr>
        <p:txBody>
          <a:bodyPr anchor="b"/>
          <a:lstStyle>
            <a:lvl1pPr>
              <a:defRPr sz="6000"/>
            </a:lvl1pPr>
          </a:lstStyle>
          <a:p>
            <a:r>
              <a:rPr lang="it-IT"/>
              <a:t>Fare clic per modificare lo stile del titolo dello schema</a:t>
            </a:r>
          </a:p>
        </p:txBody>
      </p:sp>
      <p:sp>
        <p:nvSpPr>
          <p:cNvPr id="3" name="Segnaposto testo 2">
            <a:extLst>
              <a:ext uri="{FF2B5EF4-FFF2-40B4-BE49-F238E27FC236}">
                <a16:creationId xmlns:a16="http://schemas.microsoft.com/office/drawing/2014/main" id="{6D9EF9B1-642B-4CD5-8F07-ED661C6D8499}"/>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it-IT"/>
              <a:t>Fare clic per modificare gli stili del testo dello schema</a:t>
            </a:r>
          </a:p>
        </p:txBody>
      </p:sp>
      <p:sp>
        <p:nvSpPr>
          <p:cNvPr id="4" name="Segnaposto data 3">
            <a:extLst>
              <a:ext uri="{FF2B5EF4-FFF2-40B4-BE49-F238E27FC236}">
                <a16:creationId xmlns:a16="http://schemas.microsoft.com/office/drawing/2014/main" id="{7B682849-4BB8-4C4C-B313-FE1E6597E0E1}"/>
              </a:ext>
            </a:extLst>
          </p:cNvPr>
          <p:cNvSpPr>
            <a:spLocks noGrp="1"/>
          </p:cNvSpPr>
          <p:nvPr>
            <p:ph type="dt" sz="half" idx="10"/>
          </p:nvPr>
        </p:nvSpPr>
        <p:spPr/>
        <p:txBody>
          <a:bodyPr/>
          <a:lstStyle/>
          <a:p>
            <a:fld id="{759A307F-9583-413A-B95A-34E25C66FE0F}" type="datetimeFigureOut">
              <a:rPr lang="it-IT" smtClean="0"/>
              <a:t>13/10/2020</a:t>
            </a:fld>
            <a:endParaRPr lang="it-IT"/>
          </a:p>
        </p:txBody>
      </p:sp>
      <p:sp>
        <p:nvSpPr>
          <p:cNvPr id="5" name="Segnaposto piè di pagina 4">
            <a:extLst>
              <a:ext uri="{FF2B5EF4-FFF2-40B4-BE49-F238E27FC236}">
                <a16:creationId xmlns:a16="http://schemas.microsoft.com/office/drawing/2014/main" id="{E985279A-8EC5-46AF-9D67-2299DC571226}"/>
              </a:ext>
            </a:extLst>
          </p:cNvPr>
          <p:cNvSpPr>
            <a:spLocks noGrp="1"/>
          </p:cNvSpPr>
          <p:nvPr>
            <p:ph type="ftr" sz="quarter" idx="11"/>
          </p:nvPr>
        </p:nvSpPr>
        <p:spPr/>
        <p:txBody>
          <a:bodyPr/>
          <a:lstStyle/>
          <a:p>
            <a:endParaRPr lang="it-IT"/>
          </a:p>
        </p:txBody>
      </p:sp>
      <p:sp>
        <p:nvSpPr>
          <p:cNvPr id="6" name="Segnaposto numero diapositiva 5">
            <a:extLst>
              <a:ext uri="{FF2B5EF4-FFF2-40B4-BE49-F238E27FC236}">
                <a16:creationId xmlns:a16="http://schemas.microsoft.com/office/drawing/2014/main" id="{F31886F8-1765-4522-B270-D0BAD7D85C67}"/>
              </a:ext>
            </a:extLst>
          </p:cNvPr>
          <p:cNvSpPr>
            <a:spLocks noGrp="1"/>
          </p:cNvSpPr>
          <p:nvPr>
            <p:ph type="sldNum" sz="quarter" idx="12"/>
          </p:nvPr>
        </p:nvSpPr>
        <p:spPr/>
        <p:txBody>
          <a:bodyPr/>
          <a:lstStyle/>
          <a:p>
            <a:fld id="{222E7EB6-6FD7-49E0-9BD4-94A3C109DFC5}" type="slidenum">
              <a:rPr lang="it-IT" smtClean="0"/>
              <a:t>‹N›</a:t>
            </a:fld>
            <a:endParaRPr lang="it-IT"/>
          </a:p>
        </p:txBody>
      </p:sp>
    </p:spTree>
    <p:extLst>
      <p:ext uri="{BB962C8B-B14F-4D97-AF65-F5344CB8AC3E}">
        <p14:creationId xmlns:p14="http://schemas.microsoft.com/office/powerpoint/2010/main" val="480698153"/>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653FA62F-3D6E-4801-AE3B-602524A0E86C}"/>
              </a:ext>
            </a:extLst>
          </p:cNvPr>
          <p:cNvSpPr>
            <a:spLocks noGrp="1"/>
          </p:cNvSpPr>
          <p:nvPr>
            <p:ph type="title"/>
          </p:nvPr>
        </p:nvSpPr>
        <p:spPr/>
        <p:txBody>
          <a:bodyPr/>
          <a:lstStyle/>
          <a:p>
            <a:r>
              <a:rPr lang="it-IT"/>
              <a:t>Fare clic per modificare lo stile del titolo dello schema</a:t>
            </a:r>
          </a:p>
        </p:txBody>
      </p:sp>
      <p:sp>
        <p:nvSpPr>
          <p:cNvPr id="3" name="Segnaposto contenuto 2">
            <a:extLst>
              <a:ext uri="{FF2B5EF4-FFF2-40B4-BE49-F238E27FC236}">
                <a16:creationId xmlns:a16="http://schemas.microsoft.com/office/drawing/2014/main" id="{2B9D939A-0455-4404-B512-91B4C760B440}"/>
              </a:ext>
            </a:extLst>
          </p:cNvPr>
          <p:cNvSpPr>
            <a:spLocks noGrp="1"/>
          </p:cNvSpPr>
          <p:nvPr>
            <p:ph idx="1"/>
          </p:nvPr>
        </p:nvSpPr>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a:extLst>
              <a:ext uri="{FF2B5EF4-FFF2-40B4-BE49-F238E27FC236}">
                <a16:creationId xmlns:a16="http://schemas.microsoft.com/office/drawing/2014/main" id="{6E15C2BD-AE88-43C1-8372-22904EF75A44}"/>
              </a:ext>
            </a:extLst>
          </p:cNvPr>
          <p:cNvSpPr>
            <a:spLocks noGrp="1"/>
          </p:cNvSpPr>
          <p:nvPr>
            <p:ph type="dt" sz="half" idx="10"/>
          </p:nvPr>
        </p:nvSpPr>
        <p:spPr/>
        <p:txBody>
          <a:bodyPr/>
          <a:lstStyle/>
          <a:p>
            <a:fld id="{759A307F-9583-413A-B95A-34E25C66FE0F}" type="datetimeFigureOut">
              <a:rPr lang="it-IT" smtClean="0"/>
              <a:t>13/10/2020</a:t>
            </a:fld>
            <a:endParaRPr lang="it-IT"/>
          </a:p>
        </p:txBody>
      </p:sp>
      <p:sp>
        <p:nvSpPr>
          <p:cNvPr id="5" name="Segnaposto piè di pagina 4">
            <a:extLst>
              <a:ext uri="{FF2B5EF4-FFF2-40B4-BE49-F238E27FC236}">
                <a16:creationId xmlns:a16="http://schemas.microsoft.com/office/drawing/2014/main" id="{2ACA698B-2680-4D0D-A794-4D2A281268A6}"/>
              </a:ext>
            </a:extLst>
          </p:cNvPr>
          <p:cNvSpPr>
            <a:spLocks noGrp="1"/>
          </p:cNvSpPr>
          <p:nvPr>
            <p:ph type="ftr" sz="quarter" idx="11"/>
          </p:nvPr>
        </p:nvSpPr>
        <p:spPr/>
        <p:txBody>
          <a:bodyPr/>
          <a:lstStyle/>
          <a:p>
            <a:endParaRPr lang="it-IT"/>
          </a:p>
        </p:txBody>
      </p:sp>
      <p:sp>
        <p:nvSpPr>
          <p:cNvPr id="6" name="Segnaposto numero diapositiva 5">
            <a:extLst>
              <a:ext uri="{FF2B5EF4-FFF2-40B4-BE49-F238E27FC236}">
                <a16:creationId xmlns:a16="http://schemas.microsoft.com/office/drawing/2014/main" id="{0723013F-159F-46F2-8D97-5EFFE3574A6B}"/>
              </a:ext>
            </a:extLst>
          </p:cNvPr>
          <p:cNvSpPr>
            <a:spLocks noGrp="1"/>
          </p:cNvSpPr>
          <p:nvPr>
            <p:ph type="sldNum" sz="quarter" idx="12"/>
          </p:nvPr>
        </p:nvSpPr>
        <p:spPr/>
        <p:txBody>
          <a:bodyPr/>
          <a:lstStyle/>
          <a:p>
            <a:fld id="{222E7EB6-6FD7-49E0-9BD4-94A3C109DFC5}" type="slidenum">
              <a:rPr lang="it-IT" smtClean="0"/>
              <a:t>‹N›</a:t>
            </a:fld>
            <a:endParaRPr lang="it-IT"/>
          </a:p>
        </p:txBody>
      </p:sp>
    </p:spTree>
    <p:extLst>
      <p:ext uri="{BB962C8B-B14F-4D97-AF65-F5344CB8AC3E}">
        <p14:creationId xmlns:p14="http://schemas.microsoft.com/office/powerpoint/2010/main" val="3295068097"/>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73F4E5BC-5A37-48A4-B65A-BA83911D2C28}"/>
              </a:ext>
            </a:extLst>
          </p:cNvPr>
          <p:cNvSpPr>
            <a:spLocks noGrp="1"/>
          </p:cNvSpPr>
          <p:nvPr>
            <p:ph type="title"/>
          </p:nvPr>
        </p:nvSpPr>
        <p:spPr>
          <a:xfrm>
            <a:off x="831850" y="1709738"/>
            <a:ext cx="10515600" cy="2852737"/>
          </a:xfrm>
        </p:spPr>
        <p:txBody>
          <a:bodyPr anchor="b"/>
          <a:lstStyle>
            <a:lvl1pPr>
              <a:defRPr sz="6000"/>
            </a:lvl1pPr>
          </a:lstStyle>
          <a:p>
            <a:r>
              <a:rPr lang="it-IT"/>
              <a:t>Fare clic per modificare lo stile del titolo dello schema</a:t>
            </a:r>
          </a:p>
        </p:txBody>
      </p:sp>
      <p:sp>
        <p:nvSpPr>
          <p:cNvPr id="3" name="Segnaposto testo 2">
            <a:extLst>
              <a:ext uri="{FF2B5EF4-FFF2-40B4-BE49-F238E27FC236}">
                <a16:creationId xmlns:a16="http://schemas.microsoft.com/office/drawing/2014/main" id="{B2655553-B617-4307-A524-1D70A632FBB9}"/>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it-IT"/>
              <a:t>Fare clic per modificare gli stili del testo dello schema</a:t>
            </a:r>
          </a:p>
        </p:txBody>
      </p:sp>
      <p:sp>
        <p:nvSpPr>
          <p:cNvPr id="4" name="Segnaposto data 3">
            <a:extLst>
              <a:ext uri="{FF2B5EF4-FFF2-40B4-BE49-F238E27FC236}">
                <a16:creationId xmlns:a16="http://schemas.microsoft.com/office/drawing/2014/main" id="{FCBD9E67-26DC-4EFA-8AFC-6F2250B30D8D}"/>
              </a:ext>
            </a:extLst>
          </p:cNvPr>
          <p:cNvSpPr>
            <a:spLocks noGrp="1"/>
          </p:cNvSpPr>
          <p:nvPr>
            <p:ph type="dt" sz="half" idx="10"/>
          </p:nvPr>
        </p:nvSpPr>
        <p:spPr/>
        <p:txBody>
          <a:bodyPr/>
          <a:lstStyle/>
          <a:p>
            <a:fld id="{759A307F-9583-413A-B95A-34E25C66FE0F}" type="datetimeFigureOut">
              <a:rPr lang="it-IT" smtClean="0"/>
              <a:t>13/10/2020</a:t>
            </a:fld>
            <a:endParaRPr lang="it-IT"/>
          </a:p>
        </p:txBody>
      </p:sp>
      <p:sp>
        <p:nvSpPr>
          <p:cNvPr id="5" name="Segnaposto piè di pagina 4">
            <a:extLst>
              <a:ext uri="{FF2B5EF4-FFF2-40B4-BE49-F238E27FC236}">
                <a16:creationId xmlns:a16="http://schemas.microsoft.com/office/drawing/2014/main" id="{18ECBCF8-5B18-44DD-BFC4-60B570B1F447}"/>
              </a:ext>
            </a:extLst>
          </p:cNvPr>
          <p:cNvSpPr>
            <a:spLocks noGrp="1"/>
          </p:cNvSpPr>
          <p:nvPr>
            <p:ph type="ftr" sz="quarter" idx="11"/>
          </p:nvPr>
        </p:nvSpPr>
        <p:spPr/>
        <p:txBody>
          <a:bodyPr/>
          <a:lstStyle/>
          <a:p>
            <a:endParaRPr lang="it-IT"/>
          </a:p>
        </p:txBody>
      </p:sp>
      <p:sp>
        <p:nvSpPr>
          <p:cNvPr id="6" name="Segnaposto numero diapositiva 5">
            <a:extLst>
              <a:ext uri="{FF2B5EF4-FFF2-40B4-BE49-F238E27FC236}">
                <a16:creationId xmlns:a16="http://schemas.microsoft.com/office/drawing/2014/main" id="{7B8A6203-3B3B-4A90-A5E7-392ADD496FCC}"/>
              </a:ext>
            </a:extLst>
          </p:cNvPr>
          <p:cNvSpPr>
            <a:spLocks noGrp="1"/>
          </p:cNvSpPr>
          <p:nvPr>
            <p:ph type="sldNum" sz="quarter" idx="12"/>
          </p:nvPr>
        </p:nvSpPr>
        <p:spPr/>
        <p:txBody>
          <a:bodyPr/>
          <a:lstStyle/>
          <a:p>
            <a:fld id="{222E7EB6-6FD7-49E0-9BD4-94A3C109DFC5}" type="slidenum">
              <a:rPr lang="it-IT" smtClean="0"/>
              <a:t>‹N›</a:t>
            </a:fld>
            <a:endParaRPr lang="it-IT"/>
          </a:p>
        </p:txBody>
      </p:sp>
    </p:spTree>
    <p:extLst>
      <p:ext uri="{BB962C8B-B14F-4D97-AF65-F5344CB8AC3E}">
        <p14:creationId xmlns:p14="http://schemas.microsoft.com/office/powerpoint/2010/main" val="1764800604"/>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4C4FC476-C520-4622-A819-02C609D6505F}"/>
              </a:ext>
            </a:extLst>
          </p:cNvPr>
          <p:cNvSpPr>
            <a:spLocks noGrp="1"/>
          </p:cNvSpPr>
          <p:nvPr>
            <p:ph type="title"/>
          </p:nvPr>
        </p:nvSpPr>
        <p:spPr/>
        <p:txBody>
          <a:bodyPr/>
          <a:lstStyle/>
          <a:p>
            <a:r>
              <a:rPr lang="it-IT"/>
              <a:t>Fare clic per modificare lo stile del titolo dello schema</a:t>
            </a:r>
          </a:p>
        </p:txBody>
      </p:sp>
      <p:sp>
        <p:nvSpPr>
          <p:cNvPr id="3" name="Segnaposto contenuto 2">
            <a:extLst>
              <a:ext uri="{FF2B5EF4-FFF2-40B4-BE49-F238E27FC236}">
                <a16:creationId xmlns:a16="http://schemas.microsoft.com/office/drawing/2014/main" id="{A4F63C66-5902-419D-8C96-82C7B2CD893A}"/>
              </a:ext>
            </a:extLst>
          </p:cNvPr>
          <p:cNvSpPr>
            <a:spLocks noGrp="1"/>
          </p:cNvSpPr>
          <p:nvPr>
            <p:ph sz="half" idx="1"/>
          </p:nvPr>
        </p:nvSpPr>
        <p:spPr>
          <a:xfrm>
            <a:off x="838200" y="1825625"/>
            <a:ext cx="5181600" cy="4351338"/>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contenuto 3">
            <a:extLst>
              <a:ext uri="{FF2B5EF4-FFF2-40B4-BE49-F238E27FC236}">
                <a16:creationId xmlns:a16="http://schemas.microsoft.com/office/drawing/2014/main" id="{5AA95F89-926D-4F0D-8BFF-D04D4D8615BC}"/>
              </a:ext>
            </a:extLst>
          </p:cNvPr>
          <p:cNvSpPr>
            <a:spLocks noGrp="1"/>
          </p:cNvSpPr>
          <p:nvPr>
            <p:ph sz="half" idx="2"/>
          </p:nvPr>
        </p:nvSpPr>
        <p:spPr>
          <a:xfrm>
            <a:off x="6172200" y="1825625"/>
            <a:ext cx="5181600" cy="4351338"/>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5" name="Segnaposto data 4">
            <a:extLst>
              <a:ext uri="{FF2B5EF4-FFF2-40B4-BE49-F238E27FC236}">
                <a16:creationId xmlns:a16="http://schemas.microsoft.com/office/drawing/2014/main" id="{D99E0A33-CB60-44EC-96BC-FCF928692467}"/>
              </a:ext>
            </a:extLst>
          </p:cNvPr>
          <p:cNvSpPr>
            <a:spLocks noGrp="1"/>
          </p:cNvSpPr>
          <p:nvPr>
            <p:ph type="dt" sz="half" idx="10"/>
          </p:nvPr>
        </p:nvSpPr>
        <p:spPr/>
        <p:txBody>
          <a:bodyPr/>
          <a:lstStyle/>
          <a:p>
            <a:fld id="{759A307F-9583-413A-B95A-34E25C66FE0F}" type="datetimeFigureOut">
              <a:rPr lang="it-IT" smtClean="0"/>
              <a:t>13/10/2020</a:t>
            </a:fld>
            <a:endParaRPr lang="it-IT"/>
          </a:p>
        </p:txBody>
      </p:sp>
      <p:sp>
        <p:nvSpPr>
          <p:cNvPr id="6" name="Segnaposto piè di pagina 5">
            <a:extLst>
              <a:ext uri="{FF2B5EF4-FFF2-40B4-BE49-F238E27FC236}">
                <a16:creationId xmlns:a16="http://schemas.microsoft.com/office/drawing/2014/main" id="{A79554A3-3F0E-4C41-9A09-D36E98399112}"/>
              </a:ext>
            </a:extLst>
          </p:cNvPr>
          <p:cNvSpPr>
            <a:spLocks noGrp="1"/>
          </p:cNvSpPr>
          <p:nvPr>
            <p:ph type="ftr" sz="quarter" idx="11"/>
          </p:nvPr>
        </p:nvSpPr>
        <p:spPr/>
        <p:txBody>
          <a:bodyPr/>
          <a:lstStyle/>
          <a:p>
            <a:endParaRPr lang="it-IT"/>
          </a:p>
        </p:txBody>
      </p:sp>
      <p:sp>
        <p:nvSpPr>
          <p:cNvPr id="7" name="Segnaposto numero diapositiva 6">
            <a:extLst>
              <a:ext uri="{FF2B5EF4-FFF2-40B4-BE49-F238E27FC236}">
                <a16:creationId xmlns:a16="http://schemas.microsoft.com/office/drawing/2014/main" id="{EB3D4D4C-F34A-4A36-8D2A-B899D6741C94}"/>
              </a:ext>
            </a:extLst>
          </p:cNvPr>
          <p:cNvSpPr>
            <a:spLocks noGrp="1"/>
          </p:cNvSpPr>
          <p:nvPr>
            <p:ph type="sldNum" sz="quarter" idx="12"/>
          </p:nvPr>
        </p:nvSpPr>
        <p:spPr/>
        <p:txBody>
          <a:bodyPr/>
          <a:lstStyle/>
          <a:p>
            <a:fld id="{222E7EB6-6FD7-49E0-9BD4-94A3C109DFC5}" type="slidenum">
              <a:rPr lang="it-IT" smtClean="0"/>
              <a:t>‹N›</a:t>
            </a:fld>
            <a:endParaRPr lang="it-IT"/>
          </a:p>
        </p:txBody>
      </p:sp>
    </p:spTree>
    <p:extLst>
      <p:ext uri="{BB962C8B-B14F-4D97-AF65-F5344CB8AC3E}">
        <p14:creationId xmlns:p14="http://schemas.microsoft.com/office/powerpoint/2010/main" val="98245329"/>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559A8C63-3DEE-4CEC-A966-4D512B8E3163}"/>
              </a:ext>
            </a:extLst>
          </p:cNvPr>
          <p:cNvSpPr>
            <a:spLocks noGrp="1"/>
          </p:cNvSpPr>
          <p:nvPr>
            <p:ph type="title"/>
          </p:nvPr>
        </p:nvSpPr>
        <p:spPr>
          <a:xfrm>
            <a:off x="839788" y="365125"/>
            <a:ext cx="10515600" cy="1325563"/>
          </a:xfrm>
        </p:spPr>
        <p:txBody>
          <a:bodyPr/>
          <a:lstStyle/>
          <a:p>
            <a:r>
              <a:rPr lang="it-IT"/>
              <a:t>Fare clic per modificare lo stile del titolo dello schema</a:t>
            </a:r>
          </a:p>
        </p:txBody>
      </p:sp>
      <p:sp>
        <p:nvSpPr>
          <p:cNvPr id="3" name="Segnaposto testo 2">
            <a:extLst>
              <a:ext uri="{FF2B5EF4-FFF2-40B4-BE49-F238E27FC236}">
                <a16:creationId xmlns:a16="http://schemas.microsoft.com/office/drawing/2014/main" id="{00E143BD-A8D3-4091-AD11-CB470EA4D43E}"/>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gli stili del testo dello schema</a:t>
            </a:r>
          </a:p>
        </p:txBody>
      </p:sp>
      <p:sp>
        <p:nvSpPr>
          <p:cNvPr id="4" name="Segnaposto contenuto 3">
            <a:extLst>
              <a:ext uri="{FF2B5EF4-FFF2-40B4-BE49-F238E27FC236}">
                <a16:creationId xmlns:a16="http://schemas.microsoft.com/office/drawing/2014/main" id="{9EC53AF8-0ECC-4C7B-9A2A-256DEBBD8E34}"/>
              </a:ext>
            </a:extLst>
          </p:cNvPr>
          <p:cNvSpPr>
            <a:spLocks noGrp="1"/>
          </p:cNvSpPr>
          <p:nvPr>
            <p:ph sz="half" idx="2"/>
          </p:nvPr>
        </p:nvSpPr>
        <p:spPr>
          <a:xfrm>
            <a:off x="839788" y="2505075"/>
            <a:ext cx="5157787" cy="3684588"/>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5" name="Segnaposto testo 4">
            <a:extLst>
              <a:ext uri="{FF2B5EF4-FFF2-40B4-BE49-F238E27FC236}">
                <a16:creationId xmlns:a16="http://schemas.microsoft.com/office/drawing/2014/main" id="{81B05884-E2AA-486A-8826-E357F76E559A}"/>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gli stili del testo dello schema</a:t>
            </a:r>
          </a:p>
        </p:txBody>
      </p:sp>
      <p:sp>
        <p:nvSpPr>
          <p:cNvPr id="6" name="Segnaposto contenuto 5">
            <a:extLst>
              <a:ext uri="{FF2B5EF4-FFF2-40B4-BE49-F238E27FC236}">
                <a16:creationId xmlns:a16="http://schemas.microsoft.com/office/drawing/2014/main" id="{4492DE56-5578-410B-B23E-B9B56EE59CB0}"/>
              </a:ext>
            </a:extLst>
          </p:cNvPr>
          <p:cNvSpPr>
            <a:spLocks noGrp="1"/>
          </p:cNvSpPr>
          <p:nvPr>
            <p:ph sz="quarter" idx="4"/>
          </p:nvPr>
        </p:nvSpPr>
        <p:spPr>
          <a:xfrm>
            <a:off x="6172200" y="2505075"/>
            <a:ext cx="5183188" cy="3684588"/>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7" name="Segnaposto data 6">
            <a:extLst>
              <a:ext uri="{FF2B5EF4-FFF2-40B4-BE49-F238E27FC236}">
                <a16:creationId xmlns:a16="http://schemas.microsoft.com/office/drawing/2014/main" id="{54C13782-60E4-42C1-9509-7C9A55BB00AA}"/>
              </a:ext>
            </a:extLst>
          </p:cNvPr>
          <p:cNvSpPr>
            <a:spLocks noGrp="1"/>
          </p:cNvSpPr>
          <p:nvPr>
            <p:ph type="dt" sz="half" idx="10"/>
          </p:nvPr>
        </p:nvSpPr>
        <p:spPr/>
        <p:txBody>
          <a:bodyPr/>
          <a:lstStyle/>
          <a:p>
            <a:fld id="{759A307F-9583-413A-B95A-34E25C66FE0F}" type="datetimeFigureOut">
              <a:rPr lang="it-IT" smtClean="0"/>
              <a:t>13/10/2020</a:t>
            </a:fld>
            <a:endParaRPr lang="it-IT"/>
          </a:p>
        </p:txBody>
      </p:sp>
      <p:sp>
        <p:nvSpPr>
          <p:cNvPr id="8" name="Segnaposto piè di pagina 7">
            <a:extLst>
              <a:ext uri="{FF2B5EF4-FFF2-40B4-BE49-F238E27FC236}">
                <a16:creationId xmlns:a16="http://schemas.microsoft.com/office/drawing/2014/main" id="{C63BB950-0B15-485A-B617-0E9772647D64}"/>
              </a:ext>
            </a:extLst>
          </p:cNvPr>
          <p:cNvSpPr>
            <a:spLocks noGrp="1"/>
          </p:cNvSpPr>
          <p:nvPr>
            <p:ph type="ftr" sz="quarter" idx="11"/>
          </p:nvPr>
        </p:nvSpPr>
        <p:spPr/>
        <p:txBody>
          <a:bodyPr/>
          <a:lstStyle/>
          <a:p>
            <a:endParaRPr lang="it-IT"/>
          </a:p>
        </p:txBody>
      </p:sp>
      <p:sp>
        <p:nvSpPr>
          <p:cNvPr id="9" name="Segnaposto numero diapositiva 8">
            <a:extLst>
              <a:ext uri="{FF2B5EF4-FFF2-40B4-BE49-F238E27FC236}">
                <a16:creationId xmlns:a16="http://schemas.microsoft.com/office/drawing/2014/main" id="{8E775ACF-7447-48B4-9545-24587793AE1A}"/>
              </a:ext>
            </a:extLst>
          </p:cNvPr>
          <p:cNvSpPr>
            <a:spLocks noGrp="1"/>
          </p:cNvSpPr>
          <p:nvPr>
            <p:ph type="sldNum" sz="quarter" idx="12"/>
          </p:nvPr>
        </p:nvSpPr>
        <p:spPr/>
        <p:txBody>
          <a:bodyPr/>
          <a:lstStyle/>
          <a:p>
            <a:fld id="{222E7EB6-6FD7-49E0-9BD4-94A3C109DFC5}" type="slidenum">
              <a:rPr lang="it-IT" smtClean="0"/>
              <a:t>‹N›</a:t>
            </a:fld>
            <a:endParaRPr lang="it-IT"/>
          </a:p>
        </p:txBody>
      </p:sp>
    </p:spTree>
    <p:extLst>
      <p:ext uri="{BB962C8B-B14F-4D97-AF65-F5344CB8AC3E}">
        <p14:creationId xmlns:p14="http://schemas.microsoft.com/office/powerpoint/2010/main" val="2693259695"/>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6B8BFAB4-0511-43FB-A0C0-7E8E9809FB98}"/>
              </a:ext>
            </a:extLst>
          </p:cNvPr>
          <p:cNvSpPr>
            <a:spLocks noGrp="1"/>
          </p:cNvSpPr>
          <p:nvPr>
            <p:ph type="title"/>
          </p:nvPr>
        </p:nvSpPr>
        <p:spPr/>
        <p:txBody>
          <a:bodyPr/>
          <a:lstStyle/>
          <a:p>
            <a:r>
              <a:rPr lang="it-IT"/>
              <a:t>Fare clic per modificare lo stile del titolo dello schema</a:t>
            </a:r>
          </a:p>
        </p:txBody>
      </p:sp>
      <p:sp>
        <p:nvSpPr>
          <p:cNvPr id="3" name="Segnaposto data 2">
            <a:extLst>
              <a:ext uri="{FF2B5EF4-FFF2-40B4-BE49-F238E27FC236}">
                <a16:creationId xmlns:a16="http://schemas.microsoft.com/office/drawing/2014/main" id="{B2D41C1B-1478-4623-832E-AD3E49923C5A}"/>
              </a:ext>
            </a:extLst>
          </p:cNvPr>
          <p:cNvSpPr>
            <a:spLocks noGrp="1"/>
          </p:cNvSpPr>
          <p:nvPr>
            <p:ph type="dt" sz="half" idx="10"/>
          </p:nvPr>
        </p:nvSpPr>
        <p:spPr/>
        <p:txBody>
          <a:bodyPr/>
          <a:lstStyle/>
          <a:p>
            <a:fld id="{759A307F-9583-413A-B95A-34E25C66FE0F}" type="datetimeFigureOut">
              <a:rPr lang="it-IT" smtClean="0"/>
              <a:t>13/10/2020</a:t>
            </a:fld>
            <a:endParaRPr lang="it-IT"/>
          </a:p>
        </p:txBody>
      </p:sp>
      <p:sp>
        <p:nvSpPr>
          <p:cNvPr id="4" name="Segnaposto piè di pagina 3">
            <a:extLst>
              <a:ext uri="{FF2B5EF4-FFF2-40B4-BE49-F238E27FC236}">
                <a16:creationId xmlns:a16="http://schemas.microsoft.com/office/drawing/2014/main" id="{C48D13DA-6F90-4384-9630-0F70FC76716C}"/>
              </a:ext>
            </a:extLst>
          </p:cNvPr>
          <p:cNvSpPr>
            <a:spLocks noGrp="1"/>
          </p:cNvSpPr>
          <p:nvPr>
            <p:ph type="ftr" sz="quarter" idx="11"/>
          </p:nvPr>
        </p:nvSpPr>
        <p:spPr/>
        <p:txBody>
          <a:bodyPr/>
          <a:lstStyle/>
          <a:p>
            <a:endParaRPr lang="it-IT"/>
          </a:p>
        </p:txBody>
      </p:sp>
      <p:sp>
        <p:nvSpPr>
          <p:cNvPr id="5" name="Segnaposto numero diapositiva 4">
            <a:extLst>
              <a:ext uri="{FF2B5EF4-FFF2-40B4-BE49-F238E27FC236}">
                <a16:creationId xmlns:a16="http://schemas.microsoft.com/office/drawing/2014/main" id="{DC7F9DB1-8577-4C0A-A014-A53F32F8C8DF}"/>
              </a:ext>
            </a:extLst>
          </p:cNvPr>
          <p:cNvSpPr>
            <a:spLocks noGrp="1"/>
          </p:cNvSpPr>
          <p:nvPr>
            <p:ph type="sldNum" sz="quarter" idx="12"/>
          </p:nvPr>
        </p:nvSpPr>
        <p:spPr/>
        <p:txBody>
          <a:bodyPr/>
          <a:lstStyle/>
          <a:p>
            <a:fld id="{222E7EB6-6FD7-49E0-9BD4-94A3C109DFC5}" type="slidenum">
              <a:rPr lang="it-IT" smtClean="0"/>
              <a:t>‹N›</a:t>
            </a:fld>
            <a:endParaRPr lang="it-IT"/>
          </a:p>
        </p:txBody>
      </p:sp>
    </p:spTree>
    <p:extLst>
      <p:ext uri="{BB962C8B-B14F-4D97-AF65-F5344CB8AC3E}">
        <p14:creationId xmlns:p14="http://schemas.microsoft.com/office/powerpoint/2010/main" val="1583871908"/>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Segnaposto data 1">
            <a:extLst>
              <a:ext uri="{FF2B5EF4-FFF2-40B4-BE49-F238E27FC236}">
                <a16:creationId xmlns:a16="http://schemas.microsoft.com/office/drawing/2014/main" id="{DED600CE-BB06-48C1-BCA4-93C1B3E252A8}"/>
              </a:ext>
            </a:extLst>
          </p:cNvPr>
          <p:cNvSpPr>
            <a:spLocks noGrp="1"/>
          </p:cNvSpPr>
          <p:nvPr>
            <p:ph type="dt" sz="half" idx="10"/>
          </p:nvPr>
        </p:nvSpPr>
        <p:spPr/>
        <p:txBody>
          <a:bodyPr/>
          <a:lstStyle/>
          <a:p>
            <a:fld id="{759A307F-9583-413A-B95A-34E25C66FE0F}" type="datetimeFigureOut">
              <a:rPr lang="it-IT" smtClean="0"/>
              <a:t>13/10/2020</a:t>
            </a:fld>
            <a:endParaRPr lang="it-IT"/>
          </a:p>
        </p:txBody>
      </p:sp>
      <p:sp>
        <p:nvSpPr>
          <p:cNvPr id="3" name="Segnaposto piè di pagina 2">
            <a:extLst>
              <a:ext uri="{FF2B5EF4-FFF2-40B4-BE49-F238E27FC236}">
                <a16:creationId xmlns:a16="http://schemas.microsoft.com/office/drawing/2014/main" id="{2F577339-1D99-47FE-B74B-FE2F6CA5CE78}"/>
              </a:ext>
            </a:extLst>
          </p:cNvPr>
          <p:cNvSpPr>
            <a:spLocks noGrp="1"/>
          </p:cNvSpPr>
          <p:nvPr>
            <p:ph type="ftr" sz="quarter" idx="11"/>
          </p:nvPr>
        </p:nvSpPr>
        <p:spPr/>
        <p:txBody>
          <a:bodyPr/>
          <a:lstStyle/>
          <a:p>
            <a:endParaRPr lang="it-IT"/>
          </a:p>
        </p:txBody>
      </p:sp>
      <p:sp>
        <p:nvSpPr>
          <p:cNvPr id="4" name="Segnaposto numero diapositiva 3">
            <a:extLst>
              <a:ext uri="{FF2B5EF4-FFF2-40B4-BE49-F238E27FC236}">
                <a16:creationId xmlns:a16="http://schemas.microsoft.com/office/drawing/2014/main" id="{CD194AA6-1226-4472-A116-5ED3E56FA095}"/>
              </a:ext>
            </a:extLst>
          </p:cNvPr>
          <p:cNvSpPr>
            <a:spLocks noGrp="1"/>
          </p:cNvSpPr>
          <p:nvPr>
            <p:ph type="sldNum" sz="quarter" idx="12"/>
          </p:nvPr>
        </p:nvSpPr>
        <p:spPr/>
        <p:txBody>
          <a:bodyPr/>
          <a:lstStyle/>
          <a:p>
            <a:fld id="{222E7EB6-6FD7-49E0-9BD4-94A3C109DFC5}" type="slidenum">
              <a:rPr lang="it-IT" smtClean="0"/>
              <a:t>‹N›</a:t>
            </a:fld>
            <a:endParaRPr lang="it-IT"/>
          </a:p>
        </p:txBody>
      </p:sp>
    </p:spTree>
    <p:extLst>
      <p:ext uri="{BB962C8B-B14F-4D97-AF65-F5344CB8AC3E}">
        <p14:creationId xmlns:p14="http://schemas.microsoft.com/office/powerpoint/2010/main" val="1470002511"/>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7F188C44-569F-439B-A66F-E820AD5DC3E8}"/>
              </a:ext>
            </a:extLst>
          </p:cNvPr>
          <p:cNvSpPr>
            <a:spLocks noGrp="1"/>
          </p:cNvSpPr>
          <p:nvPr>
            <p:ph type="title"/>
          </p:nvPr>
        </p:nvSpPr>
        <p:spPr>
          <a:xfrm>
            <a:off x="839788" y="457200"/>
            <a:ext cx="3932237" cy="1600200"/>
          </a:xfrm>
        </p:spPr>
        <p:txBody>
          <a:bodyPr anchor="b"/>
          <a:lstStyle>
            <a:lvl1pPr>
              <a:defRPr sz="3200"/>
            </a:lvl1pPr>
          </a:lstStyle>
          <a:p>
            <a:r>
              <a:rPr lang="it-IT"/>
              <a:t>Fare clic per modificare lo stile del titolo dello schema</a:t>
            </a:r>
          </a:p>
        </p:txBody>
      </p:sp>
      <p:sp>
        <p:nvSpPr>
          <p:cNvPr id="3" name="Segnaposto contenuto 2">
            <a:extLst>
              <a:ext uri="{FF2B5EF4-FFF2-40B4-BE49-F238E27FC236}">
                <a16:creationId xmlns:a16="http://schemas.microsoft.com/office/drawing/2014/main" id="{EC536126-5043-48AE-BC3F-243FC79E1549}"/>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testo 3">
            <a:extLst>
              <a:ext uri="{FF2B5EF4-FFF2-40B4-BE49-F238E27FC236}">
                <a16:creationId xmlns:a16="http://schemas.microsoft.com/office/drawing/2014/main" id="{C8E55694-05F1-4ECC-9F8E-841F63835B2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a:t>Fare clic per modificare gli stili del testo dello schema</a:t>
            </a:r>
          </a:p>
        </p:txBody>
      </p:sp>
      <p:sp>
        <p:nvSpPr>
          <p:cNvPr id="5" name="Segnaposto data 4">
            <a:extLst>
              <a:ext uri="{FF2B5EF4-FFF2-40B4-BE49-F238E27FC236}">
                <a16:creationId xmlns:a16="http://schemas.microsoft.com/office/drawing/2014/main" id="{02F14703-8072-4835-9F1B-789C78365488}"/>
              </a:ext>
            </a:extLst>
          </p:cNvPr>
          <p:cNvSpPr>
            <a:spLocks noGrp="1"/>
          </p:cNvSpPr>
          <p:nvPr>
            <p:ph type="dt" sz="half" idx="10"/>
          </p:nvPr>
        </p:nvSpPr>
        <p:spPr/>
        <p:txBody>
          <a:bodyPr/>
          <a:lstStyle/>
          <a:p>
            <a:fld id="{759A307F-9583-413A-B95A-34E25C66FE0F}" type="datetimeFigureOut">
              <a:rPr lang="it-IT" smtClean="0"/>
              <a:t>13/10/2020</a:t>
            </a:fld>
            <a:endParaRPr lang="it-IT"/>
          </a:p>
        </p:txBody>
      </p:sp>
      <p:sp>
        <p:nvSpPr>
          <p:cNvPr id="6" name="Segnaposto piè di pagina 5">
            <a:extLst>
              <a:ext uri="{FF2B5EF4-FFF2-40B4-BE49-F238E27FC236}">
                <a16:creationId xmlns:a16="http://schemas.microsoft.com/office/drawing/2014/main" id="{07B1D288-F1D1-4641-8940-B300B02F327F}"/>
              </a:ext>
            </a:extLst>
          </p:cNvPr>
          <p:cNvSpPr>
            <a:spLocks noGrp="1"/>
          </p:cNvSpPr>
          <p:nvPr>
            <p:ph type="ftr" sz="quarter" idx="11"/>
          </p:nvPr>
        </p:nvSpPr>
        <p:spPr/>
        <p:txBody>
          <a:bodyPr/>
          <a:lstStyle/>
          <a:p>
            <a:endParaRPr lang="it-IT"/>
          </a:p>
        </p:txBody>
      </p:sp>
      <p:sp>
        <p:nvSpPr>
          <p:cNvPr id="7" name="Segnaposto numero diapositiva 6">
            <a:extLst>
              <a:ext uri="{FF2B5EF4-FFF2-40B4-BE49-F238E27FC236}">
                <a16:creationId xmlns:a16="http://schemas.microsoft.com/office/drawing/2014/main" id="{A956D39C-57E2-4594-B118-703441E0F0A6}"/>
              </a:ext>
            </a:extLst>
          </p:cNvPr>
          <p:cNvSpPr>
            <a:spLocks noGrp="1"/>
          </p:cNvSpPr>
          <p:nvPr>
            <p:ph type="sldNum" sz="quarter" idx="12"/>
          </p:nvPr>
        </p:nvSpPr>
        <p:spPr/>
        <p:txBody>
          <a:bodyPr/>
          <a:lstStyle/>
          <a:p>
            <a:fld id="{222E7EB6-6FD7-49E0-9BD4-94A3C109DFC5}" type="slidenum">
              <a:rPr lang="it-IT" smtClean="0"/>
              <a:t>‹N›</a:t>
            </a:fld>
            <a:endParaRPr lang="it-IT"/>
          </a:p>
        </p:txBody>
      </p:sp>
    </p:spTree>
    <p:extLst>
      <p:ext uri="{BB962C8B-B14F-4D97-AF65-F5344CB8AC3E}">
        <p14:creationId xmlns:p14="http://schemas.microsoft.com/office/powerpoint/2010/main" val="1792307340"/>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B4AF5D42-52F9-41D4-B03C-7925A535A786}"/>
              </a:ext>
            </a:extLst>
          </p:cNvPr>
          <p:cNvSpPr>
            <a:spLocks noGrp="1"/>
          </p:cNvSpPr>
          <p:nvPr>
            <p:ph type="title"/>
          </p:nvPr>
        </p:nvSpPr>
        <p:spPr>
          <a:xfrm>
            <a:off x="839788" y="457200"/>
            <a:ext cx="3932237" cy="1600200"/>
          </a:xfrm>
        </p:spPr>
        <p:txBody>
          <a:bodyPr anchor="b"/>
          <a:lstStyle>
            <a:lvl1pPr>
              <a:defRPr sz="3200"/>
            </a:lvl1pPr>
          </a:lstStyle>
          <a:p>
            <a:r>
              <a:rPr lang="it-IT"/>
              <a:t>Fare clic per modificare lo stile del titolo dello schema</a:t>
            </a:r>
          </a:p>
        </p:txBody>
      </p:sp>
      <p:sp>
        <p:nvSpPr>
          <p:cNvPr id="3" name="Segnaposto immagine 2">
            <a:extLst>
              <a:ext uri="{FF2B5EF4-FFF2-40B4-BE49-F238E27FC236}">
                <a16:creationId xmlns:a16="http://schemas.microsoft.com/office/drawing/2014/main" id="{04E28A89-A579-4AA3-B836-2285ACD15D40}"/>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it-IT"/>
          </a:p>
        </p:txBody>
      </p:sp>
      <p:sp>
        <p:nvSpPr>
          <p:cNvPr id="4" name="Segnaposto testo 3">
            <a:extLst>
              <a:ext uri="{FF2B5EF4-FFF2-40B4-BE49-F238E27FC236}">
                <a16:creationId xmlns:a16="http://schemas.microsoft.com/office/drawing/2014/main" id="{3CBE95FF-C2FF-4BF4-9D38-65E5C879F6B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a:t>Fare clic per modificare gli stili del testo dello schema</a:t>
            </a:r>
          </a:p>
        </p:txBody>
      </p:sp>
      <p:sp>
        <p:nvSpPr>
          <p:cNvPr id="5" name="Segnaposto data 4">
            <a:extLst>
              <a:ext uri="{FF2B5EF4-FFF2-40B4-BE49-F238E27FC236}">
                <a16:creationId xmlns:a16="http://schemas.microsoft.com/office/drawing/2014/main" id="{32BA28A9-2253-449C-AE1B-2FC04CDC0A6D}"/>
              </a:ext>
            </a:extLst>
          </p:cNvPr>
          <p:cNvSpPr>
            <a:spLocks noGrp="1"/>
          </p:cNvSpPr>
          <p:nvPr>
            <p:ph type="dt" sz="half" idx="10"/>
          </p:nvPr>
        </p:nvSpPr>
        <p:spPr/>
        <p:txBody>
          <a:bodyPr/>
          <a:lstStyle/>
          <a:p>
            <a:fld id="{759A307F-9583-413A-B95A-34E25C66FE0F}" type="datetimeFigureOut">
              <a:rPr lang="it-IT" smtClean="0"/>
              <a:t>13/10/2020</a:t>
            </a:fld>
            <a:endParaRPr lang="it-IT"/>
          </a:p>
        </p:txBody>
      </p:sp>
      <p:sp>
        <p:nvSpPr>
          <p:cNvPr id="6" name="Segnaposto piè di pagina 5">
            <a:extLst>
              <a:ext uri="{FF2B5EF4-FFF2-40B4-BE49-F238E27FC236}">
                <a16:creationId xmlns:a16="http://schemas.microsoft.com/office/drawing/2014/main" id="{6A1C43E4-4263-4F1B-9C63-854927FB4B9A}"/>
              </a:ext>
            </a:extLst>
          </p:cNvPr>
          <p:cNvSpPr>
            <a:spLocks noGrp="1"/>
          </p:cNvSpPr>
          <p:nvPr>
            <p:ph type="ftr" sz="quarter" idx="11"/>
          </p:nvPr>
        </p:nvSpPr>
        <p:spPr/>
        <p:txBody>
          <a:bodyPr/>
          <a:lstStyle/>
          <a:p>
            <a:endParaRPr lang="it-IT"/>
          </a:p>
        </p:txBody>
      </p:sp>
      <p:sp>
        <p:nvSpPr>
          <p:cNvPr id="7" name="Segnaposto numero diapositiva 6">
            <a:extLst>
              <a:ext uri="{FF2B5EF4-FFF2-40B4-BE49-F238E27FC236}">
                <a16:creationId xmlns:a16="http://schemas.microsoft.com/office/drawing/2014/main" id="{5B3C2D86-C919-480F-B5C4-3661BFCABD0A}"/>
              </a:ext>
            </a:extLst>
          </p:cNvPr>
          <p:cNvSpPr>
            <a:spLocks noGrp="1"/>
          </p:cNvSpPr>
          <p:nvPr>
            <p:ph type="sldNum" sz="quarter" idx="12"/>
          </p:nvPr>
        </p:nvSpPr>
        <p:spPr/>
        <p:txBody>
          <a:bodyPr/>
          <a:lstStyle/>
          <a:p>
            <a:fld id="{222E7EB6-6FD7-49E0-9BD4-94A3C109DFC5}" type="slidenum">
              <a:rPr lang="it-IT" smtClean="0"/>
              <a:t>‹N›</a:t>
            </a:fld>
            <a:endParaRPr lang="it-IT"/>
          </a:p>
        </p:txBody>
      </p:sp>
    </p:spTree>
    <p:extLst>
      <p:ext uri="{BB962C8B-B14F-4D97-AF65-F5344CB8AC3E}">
        <p14:creationId xmlns:p14="http://schemas.microsoft.com/office/powerpoint/2010/main" val="4237230005"/>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BB0C2B8D-7717-4739-BF0D-44EE2CEDA3B8}"/>
              </a:ext>
            </a:extLst>
          </p:cNvPr>
          <p:cNvSpPr>
            <a:spLocks noGrp="1"/>
          </p:cNvSpPr>
          <p:nvPr>
            <p:ph type="title"/>
          </p:nvPr>
        </p:nvSpPr>
        <p:spPr/>
        <p:txBody>
          <a:bodyPr/>
          <a:lstStyle/>
          <a:p>
            <a:r>
              <a:rPr lang="it-IT"/>
              <a:t>Fare clic per modificare lo stile del titolo dello schema</a:t>
            </a:r>
          </a:p>
        </p:txBody>
      </p:sp>
      <p:sp>
        <p:nvSpPr>
          <p:cNvPr id="3" name="Segnaposto testo verticale 2">
            <a:extLst>
              <a:ext uri="{FF2B5EF4-FFF2-40B4-BE49-F238E27FC236}">
                <a16:creationId xmlns:a16="http://schemas.microsoft.com/office/drawing/2014/main" id="{7A4077FF-3BD5-4DC6-BEC9-6CD075EDA306}"/>
              </a:ext>
            </a:extLst>
          </p:cNvPr>
          <p:cNvSpPr>
            <a:spLocks noGrp="1"/>
          </p:cNvSpPr>
          <p:nvPr>
            <p:ph type="body" orient="vert" idx="1"/>
          </p:nvPr>
        </p:nvSpPr>
        <p:spPr/>
        <p:txBody>
          <a:bodyPr vert="eaVert"/>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a:extLst>
              <a:ext uri="{FF2B5EF4-FFF2-40B4-BE49-F238E27FC236}">
                <a16:creationId xmlns:a16="http://schemas.microsoft.com/office/drawing/2014/main" id="{FF9BA68B-F69F-402F-BC00-9D482C591FBC}"/>
              </a:ext>
            </a:extLst>
          </p:cNvPr>
          <p:cNvSpPr>
            <a:spLocks noGrp="1"/>
          </p:cNvSpPr>
          <p:nvPr>
            <p:ph type="dt" sz="half" idx="10"/>
          </p:nvPr>
        </p:nvSpPr>
        <p:spPr/>
        <p:txBody>
          <a:bodyPr/>
          <a:lstStyle/>
          <a:p>
            <a:fld id="{759A307F-9583-413A-B95A-34E25C66FE0F}" type="datetimeFigureOut">
              <a:rPr lang="it-IT" smtClean="0"/>
              <a:t>13/10/2020</a:t>
            </a:fld>
            <a:endParaRPr lang="it-IT"/>
          </a:p>
        </p:txBody>
      </p:sp>
      <p:sp>
        <p:nvSpPr>
          <p:cNvPr id="5" name="Segnaposto piè di pagina 4">
            <a:extLst>
              <a:ext uri="{FF2B5EF4-FFF2-40B4-BE49-F238E27FC236}">
                <a16:creationId xmlns:a16="http://schemas.microsoft.com/office/drawing/2014/main" id="{01B6EE00-FA80-40CB-8A61-56C54061A590}"/>
              </a:ext>
            </a:extLst>
          </p:cNvPr>
          <p:cNvSpPr>
            <a:spLocks noGrp="1"/>
          </p:cNvSpPr>
          <p:nvPr>
            <p:ph type="ftr" sz="quarter" idx="11"/>
          </p:nvPr>
        </p:nvSpPr>
        <p:spPr/>
        <p:txBody>
          <a:bodyPr/>
          <a:lstStyle/>
          <a:p>
            <a:endParaRPr lang="it-IT"/>
          </a:p>
        </p:txBody>
      </p:sp>
      <p:sp>
        <p:nvSpPr>
          <p:cNvPr id="6" name="Segnaposto numero diapositiva 5">
            <a:extLst>
              <a:ext uri="{FF2B5EF4-FFF2-40B4-BE49-F238E27FC236}">
                <a16:creationId xmlns:a16="http://schemas.microsoft.com/office/drawing/2014/main" id="{E6C28C61-D0C4-4198-92C3-67D0913AEDA6}"/>
              </a:ext>
            </a:extLst>
          </p:cNvPr>
          <p:cNvSpPr>
            <a:spLocks noGrp="1"/>
          </p:cNvSpPr>
          <p:nvPr>
            <p:ph type="sldNum" sz="quarter" idx="12"/>
          </p:nvPr>
        </p:nvSpPr>
        <p:spPr/>
        <p:txBody>
          <a:bodyPr/>
          <a:lstStyle/>
          <a:p>
            <a:fld id="{222E7EB6-6FD7-49E0-9BD4-94A3C109DFC5}" type="slidenum">
              <a:rPr lang="it-IT" smtClean="0"/>
              <a:t>‹N›</a:t>
            </a:fld>
            <a:endParaRPr lang="it-IT"/>
          </a:p>
        </p:txBody>
      </p:sp>
    </p:spTree>
    <p:extLst>
      <p:ext uri="{BB962C8B-B14F-4D97-AF65-F5344CB8AC3E}">
        <p14:creationId xmlns:p14="http://schemas.microsoft.com/office/powerpoint/2010/main" val="3087990201"/>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Titolo verticale 1">
            <a:extLst>
              <a:ext uri="{FF2B5EF4-FFF2-40B4-BE49-F238E27FC236}">
                <a16:creationId xmlns:a16="http://schemas.microsoft.com/office/drawing/2014/main" id="{7F86EDF3-61D2-4889-B179-EF3933ABA956}"/>
              </a:ext>
            </a:extLst>
          </p:cNvPr>
          <p:cNvSpPr>
            <a:spLocks noGrp="1"/>
          </p:cNvSpPr>
          <p:nvPr>
            <p:ph type="title" orient="vert"/>
          </p:nvPr>
        </p:nvSpPr>
        <p:spPr>
          <a:xfrm>
            <a:off x="8724900" y="365125"/>
            <a:ext cx="2628900" cy="5811838"/>
          </a:xfrm>
        </p:spPr>
        <p:txBody>
          <a:bodyPr vert="eaVert"/>
          <a:lstStyle/>
          <a:p>
            <a:r>
              <a:rPr lang="it-IT"/>
              <a:t>Fare clic per modificare lo stile del titolo dello schema</a:t>
            </a:r>
          </a:p>
        </p:txBody>
      </p:sp>
      <p:sp>
        <p:nvSpPr>
          <p:cNvPr id="3" name="Segnaposto testo verticale 2">
            <a:extLst>
              <a:ext uri="{FF2B5EF4-FFF2-40B4-BE49-F238E27FC236}">
                <a16:creationId xmlns:a16="http://schemas.microsoft.com/office/drawing/2014/main" id="{D6B3868F-9E15-47D6-899E-B717D8500614}"/>
              </a:ext>
            </a:extLst>
          </p:cNvPr>
          <p:cNvSpPr>
            <a:spLocks noGrp="1"/>
          </p:cNvSpPr>
          <p:nvPr>
            <p:ph type="body" orient="vert" idx="1"/>
          </p:nvPr>
        </p:nvSpPr>
        <p:spPr>
          <a:xfrm>
            <a:off x="838200" y="365125"/>
            <a:ext cx="7734300" cy="5811838"/>
          </a:xfrm>
        </p:spPr>
        <p:txBody>
          <a:bodyPr vert="eaVert"/>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a:extLst>
              <a:ext uri="{FF2B5EF4-FFF2-40B4-BE49-F238E27FC236}">
                <a16:creationId xmlns:a16="http://schemas.microsoft.com/office/drawing/2014/main" id="{B69035B0-98AF-4574-AA29-B33CE56C5BEA}"/>
              </a:ext>
            </a:extLst>
          </p:cNvPr>
          <p:cNvSpPr>
            <a:spLocks noGrp="1"/>
          </p:cNvSpPr>
          <p:nvPr>
            <p:ph type="dt" sz="half" idx="10"/>
          </p:nvPr>
        </p:nvSpPr>
        <p:spPr/>
        <p:txBody>
          <a:bodyPr/>
          <a:lstStyle/>
          <a:p>
            <a:fld id="{759A307F-9583-413A-B95A-34E25C66FE0F}" type="datetimeFigureOut">
              <a:rPr lang="it-IT" smtClean="0"/>
              <a:t>13/10/2020</a:t>
            </a:fld>
            <a:endParaRPr lang="it-IT"/>
          </a:p>
        </p:txBody>
      </p:sp>
      <p:sp>
        <p:nvSpPr>
          <p:cNvPr id="5" name="Segnaposto piè di pagina 4">
            <a:extLst>
              <a:ext uri="{FF2B5EF4-FFF2-40B4-BE49-F238E27FC236}">
                <a16:creationId xmlns:a16="http://schemas.microsoft.com/office/drawing/2014/main" id="{F491C34C-7D98-4AA6-9065-BC9B0C7C13FE}"/>
              </a:ext>
            </a:extLst>
          </p:cNvPr>
          <p:cNvSpPr>
            <a:spLocks noGrp="1"/>
          </p:cNvSpPr>
          <p:nvPr>
            <p:ph type="ftr" sz="quarter" idx="11"/>
          </p:nvPr>
        </p:nvSpPr>
        <p:spPr/>
        <p:txBody>
          <a:bodyPr/>
          <a:lstStyle/>
          <a:p>
            <a:endParaRPr lang="it-IT"/>
          </a:p>
        </p:txBody>
      </p:sp>
      <p:sp>
        <p:nvSpPr>
          <p:cNvPr id="6" name="Segnaposto numero diapositiva 5">
            <a:extLst>
              <a:ext uri="{FF2B5EF4-FFF2-40B4-BE49-F238E27FC236}">
                <a16:creationId xmlns:a16="http://schemas.microsoft.com/office/drawing/2014/main" id="{99F0A124-CB0B-4A64-81E1-FD5202AE8147}"/>
              </a:ext>
            </a:extLst>
          </p:cNvPr>
          <p:cNvSpPr>
            <a:spLocks noGrp="1"/>
          </p:cNvSpPr>
          <p:nvPr>
            <p:ph type="sldNum" sz="quarter" idx="12"/>
          </p:nvPr>
        </p:nvSpPr>
        <p:spPr/>
        <p:txBody>
          <a:bodyPr/>
          <a:lstStyle/>
          <a:p>
            <a:fld id="{222E7EB6-6FD7-49E0-9BD4-94A3C109DFC5}" type="slidenum">
              <a:rPr lang="it-IT" smtClean="0"/>
              <a:t>‹N›</a:t>
            </a:fld>
            <a:endParaRPr lang="it-IT"/>
          </a:p>
        </p:txBody>
      </p:sp>
    </p:spTree>
    <p:extLst>
      <p:ext uri="{BB962C8B-B14F-4D97-AF65-F5344CB8AC3E}">
        <p14:creationId xmlns:p14="http://schemas.microsoft.com/office/powerpoint/2010/main" val="225378810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5F04D4CE-56EB-4FC3-9F6D-690B0645D101}"/>
              </a:ext>
            </a:extLst>
          </p:cNvPr>
          <p:cNvSpPr>
            <a:spLocks noGrp="1"/>
          </p:cNvSpPr>
          <p:nvPr>
            <p:ph type="title"/>
          </p:nvPr>
        </p:nvSpPr>
        <p:spPr/>
        <p:txBody>
          <a:bodyPr/>
          <a:lstStyle/>
          <a:p>
            <a:r>
              <a:rPr lang="it-IT"/>
              <a:t>Fare clic per modificare lo stile del titolo dello schema</a:t>
            </a:r>
          </a:p>
        </p:txBody>
      </p:sp>
      <p:sp>
        <p:nvSpPr>
          <p:cNvPr id="3" name="Segnaposto contenuto 2">
            <a:extLst>
              <a:ext uri="{FF2B5EF4-FFF2-40B4-BE49-F238E27FC236}">
                <a16:creationId xmlns:a16="http://schemas.microsoft.com/office/drawing/2014/main" id="{D1745551-CBAB-42F6-B32B-9D56D3EE9574}"/>
              </a:ext>
            </a:extLst>
          </p:cNvPr>
          <p:cNvSpPr>
            <a:spLocks noGrp="1"/>
          </p:cNvSpPr>
          <p:nvPr>
            <p:ph sz="half" idx="1"/>
          </p:nvPr>
        </p:nvSpPr>
        <p:spPr>
          <a:xfrm>
            <a:off x="838200" y="1825625"/>
            <a:ext cx="5181600" cy="4351338"/>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contenuto 3">
            <a:extLst>
              <a:ext uri="{FF2B5EF4-FFF2-40B4-BE49-F238E27FC236}">
                <a16:creationId xmlns:a16="http://schemas.microsoft.com/office/drawing/2014/main" id="{6E120934-D815-4CBF-A1A9-CFC7C51901B6}"/>
              </a:ext>
            </a:extLst>
          </p:cNvPr>
          <p:cNvSpPr>
            <a:spLocks noGrp="1"/>
          </p:cNvSpPr>
          <p:nvPr>
            <p:ph sz="half" idx="2"/>
          </p:nvPr>
        </p:nvSpPr>
        <p:spPr>
          <a:xfrm>
            <a:off x="6172200" y="1825625"/>
            <a:ext cx="5181600" cy="4351338"/>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5" name="Segnaposto data 4">
            <a:extLst>
              <a:ext uri="{FF2B5EF4-FFF2-40B4-BE49-F238E27FC236}">
                <a16:creationId xmlns:a16="http://schemas.microsoft.com/office/drawing/2014/main" id="{20C6A0AC-2BEB-4F55-816E-A9F833209F70}"/>
              </a:ext>
            </a:extLst>
          </p:cNvPr>
          <p:cNvSpPr>
            <a:spLocks noGrp="1"/>
          </p:cNvSpPr>
          <p:nvPr>
            <p:ph type="dt" sz="half" idx="10"/>
          </p:nvPr>
        </p:nvSpPr>
        <p:spPr/>
        <p:txBody>
          <a:bodyPr/>
          <a:lstStyle/>
          <a:p>
            <a:fld id="{759A307F-9583-413A-B95A-34E25C66FE0F}" type="datetimeFigureOut">
              <a:rPr lang="it-IT" smtClean="0"/>
              <a:t>13/10/2020</a:t>
            </a:fld>
            <a:endParaRPr lang="it-IT"/>
          </a:p>
        </p:txBody>
      </p:sp>
      <p:sp>
        <p:nvSpPr>
          <p:cNvPr id="6" name="Segnaposto piè di pagina 5">
            <a:extLst>
              <a:ext uri="{FF2B5EF4-FFF2-40B4-BE49-F238E27FC236}">
                <a16:creationId xmlns:a16="http://schemas.microsoft.com/office/drawing/2014/main" id="{A1BC5F5B-B7AB-4B5B-A551-0E7ADF5D297F}"/>
              </a:ext>
            </a:extLst>
          </p:cNvPr>
          <p:cNvSpPr>
            <a:spLocks noGrp="1"/>
          </p:cNvSpPr>
          <p:nvPr>
            <p:ph type="ftr" sz="quarter" idx="11"/>
          </p:nvPr>
        </p:nvSpPr>
        <p:spPr/>
        <p:txBody>
          <a:bodyPr/>
          <a:lstStyle/>
          <a:p>
            <a:endParaRPr lang="it-IT"/>
          </a:p>
        </p:txBody>
      </p:sp>
      <p:sp>
        <p:nvSpPr>
          <p:cNvPr id="7" name="Segnaposto numero diapositiva 6">
            <a:extLst>
              <a:ext uri="{FF2B5EF4-FFF2-40B4-BE49-F238E27FC236}">
                <a16:creationId xmlns:a16="http://schemas.microsoft.com/office/drawing/2014/main" id="{3ABF684D-19D8-4A2B-A592-F7B195ED9BCD}"/>
              </a:ext>
            </a:extLst>
          </p:cNvPr>
          <p:cNvSpPr>
            <a:spLocks noGrp="1"/>
          </p:cNvSpPr>
          <p:nvPr>
            <p:ph type="sldNum" sz="quarter" idx="12"/>
          </p:nvPr>
        </p:nvSpPr>
        <p:spPr/>
        <p:txBody>
          <a:bodyPr/>
          <a:lstStyle/>
          <a:p>
            <a:fld id="{222E7EB6-6FD7-49E0-9BD4-94A3C109DFC5}" type="slidenum">
              <a:rPr lang="it-IT" smtClean="0"/>
              <a:t>‹N›</a:t>
            </a:fld>
            <a:endParaRPr lang="it-IT"/>
          </a:p>
        </p:txBody>
      </p:sp>
    </p:spTree>
    <p:extLst>
      <p:ext uri="{BB962C8B-B14F-4D97-AF65-F5344CB8AC3E}">
        <p14:creationId xmlns:p14="http://schemas.microsoft.com/office/powerpoint/2010/main" val="2218035836"/>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5B8319C9-6524-47DA-AB6F-A389A7DD93B9}"/>
              </a:ext>
            </a:extLst>
          </p:cNvPr>
          <p:cNvSpPr>
            <a:spLocks noGrp="1"/>
          </p:cNvSpPr>
          <p:nvPr>
            <p:ph type="ctrTitle"/>
          </p:nvPr>
        </p:nvSpPr>
        <p:spPr>
          <a:xfrm>
            <a:off x="1524000" y="1122363"/>
            <a:ext cx="9144000" cy="2387600"/>
          </a:xfrm>
        </p:spPr>
        <p:txBody>
          <a:bodyPr anchor="b"/>
          <a:lstStyle>
            <a:lvl1pPr algn="ctr">
              <a:defRPr sz="6000"/>
            </a:lvl1pPr>
          </a:lstStyle>
          <a:p>
            <a:r>
              <a:rPr lang="it-IT"/>
              <a:t>Fare clic per modificare lo stile del titolo dello schema</a:t>
            </a:r>
          </a:p>
        </p:txBody>
      </p:sp>
      <p:sp>
        <p:nvSpPr>
          <p:cNvPr id="3" name="Sottotitolo 2">
            <a:extLst>
              <a:ext uri="{FF2B5EF4-FFF2-40B4-BE49-F238E27FC236}">
                <a16:creationId xmlns:a16="http://schemas.microsoft.com/office/drawing/2014/main" id="{17BB56E5-08D7-4FF4-ADBD-B877B8D174A6}"/>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it-IT"/>
              <a:t>Fare clic per modificare lo stile del sottotitolo dello schema</a:t>
            </a:r>
          </a:p>
        </p:txBody>
      </p:sp>
      <p:sp>
        <p:nvSpPr>
          <p:cNvPr id="4" name="Segnaposto data 3">
            <a:extLst>
              <a:ext uri="{FF2B5EF4-FFF2-40B4-BE49-F238E27FC236}">
                <a16:creationId xmlns:a16="http://schemas.microsoft.com/office/drawing/2014/main" id="{2392B282-DA46-4E4F-BB92-90EE63B2FEDC}"/>
              </a:ext>
            </a:extLst>
          </p:cNvPr>
          <p:cNvSpPr>
            <a:spLocks noGrp="1"/>
          </p:cNvSpPr>
          <p:nvPr>
            <p:ph type="dt" sz="half" idx="10"/>
          </p:nvPr>
        </p:nvSpPr>
        <p:spPr/>
        <p:txBody>
          <a:bodyPr/>
          <a:lstStyle/>
          <a:p>
            <a:fld id="{759A307F-9583-413A-B95A-34E25C66FE0F}" type="datetimeFigureOut">
              <a:rPr lang="it-IT" smtClean="0"/>
              <a:t>13/10/2020</a:t>
            </a:fld>
            <a:endParaRPr lang="it-IT"/>
          </a:p>
        </p:txBody>
      </p:sp>
      <p:sp>
        <p:nvSpPr>
          <p:cNvPr id="5" name="Segnaposto piè di pagina 4">
            <a:extLst>
              <a:ext uri="{FF2B5EF4-FFF2-40B4-BE49-F238E27FC236}">
                <a16:creationId xmlns:a16="http://schemas.microsoft.com/office/drawing/2014/main" id="{0995F224-29F4-44F5-820E-0746A9143CE5}"/>
              </a:ext>
            </a:extLst>
          </p:cNvPr>
          <p:cNvSpPr>
            <a:spLocks noGrp="1"/>
          </p:cNvSpPr>
          <p:nvPr>
            <p:ph type="ftr" sz="quarter" idx="11"/>
          </p:nvPr>
        </p:nvSpPr>
        <p:spPr/>
        <p:txBody>
          <a:bodyPr/>
          <a:lstStyle/>
          <a:p>
            <a:endParaRPr lang="it-IT"/>
          </a:p>
        </p:txBody>
      </p:sp>
      <p:sp>
        <p:nvSpPr>
          <p:cNvPr id="6" name="Segnaposto numero diapositiva 5">
            <a:extLst>
              <a:ext uri="{FF2B5EF4-FFF2-40B4-BE49-F238E27FC236}">
                <a16:creationId xmlns:a16="http://schemas.microsoft.com/office/drawing/2014/main" id="{68446797-E3CC-4CE7-97FA-22CA9D0D4F83}"/>
              </a:ext>
            </a:extLst>
          </p:cNvPr>
          <p:cNvSpPr>
            <a:spLocks noGrp="1"/>
          </p:cNvSpPr>
          <p:nvPr>
            <p:ph type="sldNum" sz="quarter" idx="12"/>
          </p:nvPr>
        </p:nvSpPr>
        <p:spPr/>
        <p:txBody>
          <a:bodyPr/>
          <a:lstStyle/>
          <a:p>
            <a:fld id="{222E7EB6-6FD7-49E0-9BD4-94A3C109DFC5}" type="slidenum">
              <a:rPr lang="it-IT" smtClean="0"/>
              <a:t>‹N›</a:t>
            </a:fld>
            <a:endParaRPr lang="it-IT"/>
          </a:p>
        </p:txBody>
      </p:sp>
    </p:spTree>
    <p:extLst>
      <p:ext uri="{BB962C8B-B14F-4D97-AF65-F5344CB8AC3E}">
        <p14:creationId xmlns:p14="http://schemas.microsoft.com/office/powerpoint/2010/main" val="1228806423"/>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653FA62F-3D6E-4801-AE3B-602524A0E86C}"/>
              </a:ext>
            </a:extLst>
          </p:cNvPr>
          <p:cNvSpPr>
            <a:spLocks noGrp="1"/>
          </p:cNvSpPr>
          <p:nvPr>
            <p:ph type="title"/>
          </p:nvPr>
        </p:nvSpPr>
        <p:spPr/>
        <p:txBody>
          <a:bodyPr/>
          <a:lstStyle/>
          <a:p>
            <a:r>
              <a:rPr lang="it-IT"/>
              <a:t>Fare clic per modificare lo stile del titolo dello schema</a:t>
            </a:r>
          </a:p>
        </p:txBody>
      </p:sp>
      <p:sp>
        <p:nvSpPr>
          <p:cNvPr id="3" name="Segnaposto contenuto 2">
            <a:extLst>
              <a:ext uri="{FF2B5EF4-FFF2-40B4-BE49-F238E27FC236}">
                <a16:creationId xmlns:a16="http://schemas.microsoft.com/office/drawing/2014/main" id="{2B9D939A-0455-4404-B512-91B4C760B440}"/>
              </a:ext>
            </a:extLst>
          </p:cNvPr>
          <p:cNvSpPr>
            <a:spLocks noGrp="1"/>
          </p:cNvSpPr>
          <p:nvPr>
            <p:ph idx="1"/>
          </p:nvPr>
        </p:nvSpPr>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a:extLst>
              <a:ext uri="{FF2B5EF4-FFF2-40B4-BE49-F238E27FC236}">
                <a16:creationId xmlns:a16="http://schemas.microsoft.com/office/drawing/2014/main" id="{6E15C2BD-AE88-43C1-8372-22904EF75A44}"/>
              </a:ext>
            </a:extLst>
          </p:cNvPr>
          <p:cNvSpPr>
            <a:spLocks noGrp="1"/>
          </p:cNvSpPr>
          <p:nvPr>
            <p:ph type="dt" sz="half" idx="10"/>
          </p:nvPr>
        </p:nvSpPr>
        <p:spPr/>
        <p:txBody>
          <a:bodyPr/>
          <a:lstStyle/>
          <a:p>
            <a:fld id="{759A307F-9583-413A-B95A-34E25C66FE0F}" type="datetimeFigureOut">
              <a:rPr lang="it-IT" smtClean="0"/>
              <a:t>13/10/2020</a:t>
            </a:fld>
            <a:endParaRPr lang="it-IT"/>
          </a:p>
        </p:txBody>
      </p:sp>
      <p:sp>
        <p:nvSpPr>
          <p:cNvPr id="5" name="Segnaposto piè di pagina 4">
            <a:extLst>
              <a:ext uri="{FF2B5EF4-FFF2-40B4-BE49-F238E27FC236}">
                <a16:creationId xmlns:a16="http://schemas.microsoft.com/office/drawing/2014/main" id="{2ACA698B-2680-4D0D-A794-4D2A281268A6}"/>
              </a:ext>
            </a:extLst>
          </p:cNvPr>
          <p:cNvSpPr>
            <a:spLocks noGrp="1"/>
          </p:cNvSpPr>
          <p:nvPr>
            <p:ph type="ftr" sz="quarter" idx="11"/>
          </p:nvPr>
        </p:nvSpPr>
        <p:spPr/>
        <p:txBody>
          <a:bodyPr/>
          <a:lstStyle/>
          <a:p>
            <a:endParaRPr lang="it-IT"/>
          </a:p>
        </p:txBody>
      </p:sp>
      <p:sp>
        <p:nvSpPr>
          <p:cNvPr id="6" name="Segnaposto numero diapositiva 5">
            <a:extLst>
              <a:ext uri="{FF2B5EF4-FFF2-40B4-BE49-F238E27FC236}">
                <a16:creationId xmlns:a16="http://schemas.microsoft.com/office/drawing/2014/main" id="{0723013F-159F-46F2-8D97-5EFFE3574A6B}"/>
              </a:ext>
            </a:extLst>
          </p:cNvPr>
          <p:cNvSpPr>
            <a:spLocks noGrp="1"/>
          </p:cNvSpPr>
          <p:nvPr>
            <p:ph type="sldNum" sz="quarter" idx="12"/>
          </p:nvPr>
        </p:nvSpPr>
        <p:spPr/>
        <p:txBody>
          <a:bodyPr/>
          <a:lstStyle/>
          <a:p>
            <a:fld id="{222E7EB6-6FD7-49E0-9BD4-94A3C109DFC5}" type="slidenum">
              <a:rPr lang="it-IT" smtClean="0"/>
              <a:t>‹N›</a:t>
            </a:fld>
            <a:endParaRPr lang="it-IT"/>
          </a:p>
        </p:txBody>
      </p:sp>
    </p:spTree>
    <p:extLst>
      <p:ext uri="{BB962C8B-B14F-4D97-AF65-F5344CB8AC3E}">
        <p14:creationId xmlns:p14="http://schemas.microsoft.com/office/powerpoint/2010/main" val="3498965076"/>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73F4E5BC-5A37-48A4-B65A-BA83911D2C28}"/>
              </a:ext>
            </a:extLst>
          </p:cNvPr>
          <p:cNvSpPr>
            <a:spLocks noGrp="1"/>
          </p:cNvSpPr>
          <p:nvPr>
            <p:ph type="title"/>
          </p:nvPr>
        </p:nvSpPr>
        <p:spPr>
          <a:xfrm>
            <a:off x="831850" y="1709738"/>
            <a:ext cx="10515600" cy="2852737"/>
          </a:xfrm>
        </p:spPr>
        <p:txBody>
          <a:bodyPr anchor="b"/>
          <a:lstStyle>
            <a:lvl1pPr>
              <a:defRPr sz="6000"/>
            </a:lvl1pPr>
          </a:lstStyle>
          <a:p>
            <a:r>
              <a:rPr lang="it-IT"/>
              <a:t>Fare clic per modificare lo stile del titolo dello schema</a:t>
            </a:r>
          </a:p>
        </p:txBody>
      </p:sp>
      <p:sp>
        <p:nvSpPr>
          <p:cNvPr id="3" name="Segnaposto testo 2">
            <a:extLst>
              <a:ext uri="{FF2B5EF4-FFF2-40B4-BE49-F238E27FC236}">
                <a16:creationId xmlns:a16="http://schemas.microsoft.com/office/drawing/2014/main" id="{B2655553-B617-4307-A524-1D70A632FBB9}"/>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it-IT"/>
              <a:t>Fare clic per modificare gli stili del testo dello schema</a:t>
            </a:r>
          </a:p>
        </p:txBody>
      </p:sp>
      <p:sp>
        <p:nvSpPr>
          <p:cNvPr id="4" name="Segnaposto data 3">
            <a:extLst>
              <a:ext uri="{FF2B5EF4-FFF2-40B4-BE49-F238E27FC236}">
                <a16:creationId xmlns:a16="http://schemas.microsoft.com/office/drawing/2014/main" id="{FCBD9E67-26DC-4EFA-8AFC-6F2250B30D8D}"/>
              </a:ext>
            </a:extLst>
          </p:cNvPr>
          <p:cNvSpPr>
            <a:spLocks noGrp="1"/>
          </p:cNvSpPr>
          <p:nvPr>
            <p:ph type="dt" sz="half" idx="10"/>
          </p:nvPr>
        </p:nvSpPr>
        <p:spPr/>
        <p:txBody>
          <a:bodyPr/>
          <a:lstStyle/>
          <a:p>
            <a:fld id="{759A307F-9583-413A-B95A-34E25C66FE0F}" type="datetimeFigureOut">
              <a:rPr lang="it-IT" smtClean="0"/>
              <a:t>13/10/2020</a:t>
            </a:fld>
            <a:endParaRPr lang="it-IT"/>
          </a:p>
        </p:txBody>
      </p:sp>
      <p:sp>
        <p:nvSpPr>
          <p:cNvPr id="5" name="Segnaposto piè di pagina 4">
            <a:extLst>
              <a:ext uri="{FF2B5EF4-FFF2-40B4-BE49-F238E27FC236}">
                <a16:creationId xmlns:a16="http://schemas.microsoft.com/office/drawing/2014/main" id="{18ECBCF8-5B18-44DD-BFC4-60B570B1F447}"/>
              </a:ext>
            </a:extLst>
          </p:cNvPr>
          <p:cNvSpPr>
            <a:spLocks noGrp="1"/>
          </p:cNvSpPr>
          <p:nvPr>
            <p:ph type="ftr" sz="quarter" idx="11"/>
          </p:nvPr>
        </p:nvSpPr>
        <p:spPr/>
        <p:txBody>
          <a:bodyPr/>
          <a:lstStyle/>
          <a:p>
            <a:endParaRPr lang="it-IT"/>
          </a:p>
        </p:txBody>
      </p:sp>
      <p:sp>
        <p:nvSpPr>
          <p:cNvPr id="6" name="Segnaposto numero diapositiva 5">
            <a:extLst>
              <a:ext uri="{FF2B5EF4-FFF2-40B4-BE49-F238E27FC236}">
                <a16:creationId xmlns:a16="http://schemas.microsoft.com/office/drawing/2014/main" id="{7B8A6203-3B3B-4A90-A5E7-392ADD496FCC}"/>
              </a:ext>
            </a:extLst>
          </p:cNvPr>
          <p:cNvSpPr>
            <a:spLocks noGrp="1"/>
          </p:cNvSpPr>
          <p:nvPr>
            <p:ph type="sldNum" sz="quarter" idx="12"/>
          </p:nvPr>
        </p:nvSpPr>
        <p:spPr/>
        <p:txBody>
          <a:bodyPr/>
          <a:lstStyle/>
          <a:p>
            <a:fld id="{222E7EB6-6FD7-49E0-9BD4-94A3C109DFC5}" type="slidenum">
              <a:rPr lang="it-IT" smtClean="0"/>
              <a:t>‹N›</a:t>
            </a:fld>
            <a:endParaRPr lang="it-IT"/>
          </a:p>
        </p:txBody>
      </p:sp>
    </p:spTree>
    <p:extLst>
      <p:ext uri="{BB962C8B-B14F-4D97-AF65-F5344CB8AC3E}">
        <p14:creationId xmlns:p14="http://schemas.microsoft.com/office/powerpoint/2010/main" val="1594550846"/>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4C4FC476-C520-4622-A819-02C609D6505F}"/>
              </a:ext>
            </a:extLst>
          </p:cNvPr>
          <p:cNvSpPr>
            <a:spLocks noGrp="1"/>
          </p:cNvSpPr>
          <p:nvPr>
            <p:ph type="title"/>
          </p:nvPr>
        </p:nvSpPr>
        <p:spPr/>
        <p:txBody>
          <a:bodyPr/>
          <a:lstStyle/>
          <a:p>
            <a:r>
              <a:rPr lang="it-IT"/>
              <a:t>Fare clic per modificare lo stile del titolo dello schema</a:t>
            </a:r>
          </a:p>
        </p:txBody>
      </p:sp>
      <p:sp>
        <p:nvSpPr>
          <p:cNvPr id="3" name="Segnaposto contenuto 2">
            <a:extLst>
              <a:ext uri="{FF2B5EF4-FFF2-40B4-BE49-F238E27FC236}">
                <a16:creationId xmlns:a16="http://schemas.microsoft.com/office/drawing/2014/main" id="{A4F63C66-5902-419D-8C96-82C7B2CD893A}"/>
              </a:ext>
            </a:extLst>
          </p:cNvPr>
          <p:cNvSpPr>
            <a:spLocks noGrp="1"/>
          </p:cNvSpPr>
          <p:nvPr>
            <p:ph sz="half" idx="1"/>
          </p:nvPr>
        </p:nvSpPr>
        <p:spPr>
          <a:xfrm>
            <a:off x="838200" y="1825625"/>
            <a:ext cx="5181600" cy="4351338"/>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contenuto 3">
            <a:extLst>
              <a:ext uri="{FF2B5EF4-FFF2-40B4-BE49-F238E27FC236}">
                <a16:creationId xmlns:a16="http://schemas.microsoft.com/office/drawing/2014/main" id="{5AA95F89-926D-4F0D-8BFF-D04D4D8615BC}"/>
              </a:ext>
            </a:extLst>
          </p:cNvPr>
          <p:cNvSpPr>
            <a:spLocks noGrp="1"/>
          </p:cNvSpPr>
          <p:nvPr>
            <p:ph sz="half" idx="2"/>
          </p:nvPr>
        </p:nvSpPr>
        <p:spPr>
          <a:xfrm>
            <a:off x="6172200" y="1825625"/>
            <a:ext cx="5181600" cy="4351338"/>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5" name="Segnaposto data 4">
            <a:extLst>
              <a:ext uri="{FF2B5EF4-FFF2-40B4-BE49-F238E27FC236}">
                <a16:creationId xmlns:a16="http://schemas.microsoft.com/office/drawing/2014/main" id="{D99E0A33-CB60-44EC-96BC-FCF928692467}"/>
              </a:ext>
            </a:extLst>
          </p:cNvPr>
          <p:cNvSpPr>
            <a:spLocks noGrp="1"/>
          </p:cNvSpPr>
          <p:nvPr>
            <p:ph type="dt" sz="half" idx="10"/>
          </p:nvPr>
        </p:nvSpPr>
        <p:spPr/>
        <p:txBody>
          <a:bodyPr/>
          <a:lstStyle/>
          <a:p>
            <a:fld id="{759A307F-9583-413A-B95A-34E25C66FE0F}" type="datetimeFigureOut">
              <a:rPr lang="it-IT" smtClean="0"/>
              <a:t>13/10/2020</a:t>
            </a:fld>
            <a:endParaRPr lang="it-IT"/>
          </a:p>
        </p:txBody>
      </p:sp>
      <p:sp>
        <p:nvSpPr>
          <p:cNvPr id="6" name="Segnaposto piè di pagina 5">
            <a:extLst>
              <a:ext uri="{FF2B5EF4-FFF2-40B4-BE49-F238E27FC236}">
                <a16:creationId xmlns:a16="http://schemas.microsoft.com/office/drawing/2014/main" id="{A79554A3-3F0E-4C41-9A09-D36E98399112}"/>
              </a:ext>
            </a:extLst>
          </p:cNvPr>
          <p:cNvSpPr>
            <a:spLocks noGrp="1"/>
          </p:cNvSpPr>
          <p:nvPr>
            <p:ph type="ftr" sz="quarter" idx="11"/>
          </p:nvPr>
        </p:nvSpPr>
        <p:spPr/>
        <p:txBody>
          <a:bodyPr/>
          <a:lstStyle/>
          <a:p>
            <a:endParaRPr lang="it-IT"/>
          </a:p>
        </p:txBody>
      </p:sp>
      <p:sp>
        <p:nvSpPr>
          <p:cNvPr id="7" name="Segnaposto numero diapositiva 6">
            <a:extLst>
              <a:ext uri="{FF2B5EF4-FFF2-40B4-BE49-F238E27FC236}">
                <a16:creationId xmlns:a16="http://schemas.microsoft.com/office/drawing/2014/main" id="{EB3D4D4C-F34A-4A36-8D2A-B899D6741C94}"/>
              </a:ext>
            </a:extLst>
          </p:cNvPr>
          <p:cNvSpPr>
            <a:spLocks noGrp="1"/>
          </p:cNvSpPr>
          <p:nvPr>
            <p:ph type="sldNum" sz="quarter" idx="12"/>
          </p:nvPr>
        </p:nvSpPr>
        <p:spPr/>
        <p:txBody>
          <a:bodyPr/>
          <a:lstStyle/>
          <a:p>
            <a:fld id="{222E7EB6-6FD7-49E0-9BD4-94A3C109DFC5}" type="slidenum">
              <a:rPr lang="it-IT" smtClean="0"/>
              <a:t>‹N›</a:t>
            </a:fld>
            <a:endParaRPr lang="it-IT"/>
          </a:p>
        </p:txBody>
      </p:sp>
    </p:spTree>
    <p:extLst>
      <p:ext uri="{BB962C8B-B14F-4D97-AF65-F5344CB8AC3E}">
        <p14:creationId xmlns:p14="http://schemas.microsoft.com/office/powerpoint/2010/main" val="2717214434"/>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559A8C63-3DEE-4CEC-A966-4D512B8E3163}"/>
              </a:ext>
            </a:extLst>
          </p:cNvPr>
          <p:cNvSpPr>
            <a:spLocks noGrp="1"/>
          </p:cNvSpPr>
          <p:nvPr>
            <p:ph type="title"/>
          </p:nvPr>
        </p:nvSpPr>
        <p:spPr>
          <a:xfrm>
            <a:off x="839788" y="365125"/>
            <a:ext cx="10515600" cy="1325563"/>
          </a:xfrm>
        </p:spPr>
        <p:txBody>
          <a:bodyPr/>
          <a:lstStyle/>
          <a:p>
            <a:r>
              <a:rPr lang="it-IT"/>
              <a:t>Fare clic per modificare lo stile del titolo dello schema</a:t>
            </a:r>
          </a:p>
        </p:txBody>
      </p:sp>
      <p:sp>
        <p:nvSpPr>
          <p:cNvPr id="3" name="Segnaposto testo 2">
            <a:extLst>
              <a:ext uri="{FF2B5EF4-FFF2-40B4-BE49-F238E27FC236}">
                <a16:creationId xmlns:a16="http://schemas.microsoft.com/office/drawing/2014/main" id="{00E143BD-A8D3-4091-AD11-CB470EA4D43E}"/>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gli stili del testo dello schema</a:t>
            </a:r>
          </a:p>
        </p:txBody>
      </p:sp>
      <p:sp>
        <p:nvSpPr>
          <p:cNvPr id="4" name="Segnaposto contenuto 3">
            <a:extLst>
              <a:ext uri="{FF2B5EF4-FFF2-40B4-BE49-F238E27FC236}">
                <a16:creationId xmlns:a16="http://schemas.microsoft.com/office/drawing/2014/main" id="{9EC53AF8-0ECC-4C7B-9A2A-256DEBBD8E34}"/>
              </a:ext>
            </a:extLst>
          </p:cNvPr>
          <p:cNvSpPr>
            <a:spLocks noGrp="1"/>
          </p:cNvSpPr>
          <p:nvPr>
            <p:ph sz="half" idx="2"/>
          </p:nvPr>
        </p:nvSpPr>
        <p:spPr>
          <a:xfrm>
            <a:off x="839788" y="2505075"/>
            <a:ext cx="5157787" cy="3684588"/>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5" name="Segnaposto testo 4">
            <a:extLst>
              <a:ext uri="{FF2B5EF4-FFF2-40B4-BE49-F238E27FC236}">
                <a16:creationId xmlns:a16="http://schemas.microsoft.com/office/drawing/2014/main" id="{81B05884-E2AA-486A-8826-E357F76E559A}"/>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gli stili del testo dello schema</a:t>
            </a:r>
          </a:p>
        </p:txBody>
      </p:sp>
      <p:sp>
        <p:nvSpPr>
          <p:cNvPr id="6" name="Segnaposto contenuto 5">
            <a:extLst>
              <a:ext uri="{FF2B5EF4-FFF2-40B4-BE49-F238E27FC236}">
                <a16:creationId xmlns:a16="http://schemas.microsoft.com/office/drawing/2014/main" id="{4492DE56-5578-410B-B23E-B9B56EE59CB0}"/>
              </a:ext>
            </a:extLst>
          </p:cNvPr>
          <p:cNvSpPr>
            <a:spLocks noGrp="1"/>
          </p:cNvSpPr>
          <p:nvPr>
            <p:ph sz="quarter" idx="4"/>
          </p:nvPr>
        </p:nvSpPr>
        <p:spPr>
          <a:xfrm>
            <a:off x="6172200" y="2505075"/>
            <a:ext cx="5183188" cy="3684588"/>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7" name="Segnaposto data 6">
            <a:extLst>
              <a:ext uri="{FF2B5EF4-FFF2-40B4-BE49-F238E27FC236}">
                <a16:creationId xmlns:a16="http://schemas.microsoft.com/office/drawing/2014/main" id="{54C13782-60E4-42C1-9509-7C9A55BB00AA}"/>
              </a:ext>
            </a:extLst>
          </p:cNvPr>
          <p:cNvSpPr>
            <a:spLocks noGrp="1"/>
          </p:cNvSpPr>
          <p:nvPr>
            <p:ph type="dt" sz="half" idx="10"/>
          </p:nvPr>
        </p:nvSpPr>
        <p:spPr/>
        <p:txBody>
          <a:bodyPr/>
          <a:lstStyle/>
          <a:p>
            <a:fld id="{759A307F-9583-413A-B95A-34E25C66FE0F}" type="datetimeFigureOut">
              <a:rPr lang="it-IT" smtClean="0"/>
              <a:t>13/10/2020</a:t>
            </a:fld>
            <a:endParaRPr lang="it-IT"/>
          </a:p>
        </p:txBody>
      </p:sp>
      <p:sp>
        <p:nvSpPr>
          <p:cNvPr id="8" name="Segnaposto piè di pagina 7">
            <a:extLst>
              <a:ext uri="{FF2B5EF4-FFF2-40B4-BE49-F238E27FC236}">
                <a16:creationId xmlns:a16="http://schemas.microsoft.com/office/drawing/2014/main" id="{C63BB950-0B15-485A-B617-0E9772647D64}"/>
              </a:ext>
            </a:extLst>
          </p:cNvPr>
          <p:cNvSpPr>
            <a:spLocks noGrp="1"/>
          </p:cNvSpPr>
          <p:nvPr>
            <p:ph type="ftr" sz="quarter" idx="11"/>
          </p:nvPr>
        </p:nvSpPr>
        <p:spPr/>
        <p:txBody>
          <a:bodyPr/>
          <a:lstStyle/>
          <a:p>
            <a:endParaRPr lang="it-IT"/>
          </a:p>
        </p:txBody>
      </p:sp>
      <p:sp>
        <p:nvSpPr>
          <p:cNvPr id="9" name="Segnaposto numero diapositiva 8">
            <a:extLst>
              <a:ext uri="{FF2B5EF4-FFF2-40B4-BE49-F238E27FC236}">
                <a16:creationId xmlns:a16="http://schemas.microsoft.com/office/drawing/2014/main" id="{8E775ACF-7447-48B4-9545-24587793AE1A}"/>
              </a:ext>
            </a:extLst>
          </p:cNvPr>
          <p:cNvSpPr>
            <a:spLocks noGrp="1"/>
          </p:cNvSpPr>
          <p:nvPr>
            <p:ph type="sldNum" sz="quarter" idx="12"/>
          </p:nvPr>
        </p:nvSpPr>
        <p:spPr/>
        <p:txBody>
          <a:bodyPr/>
          <a:lstStyle/>
          <a:p>
            <a:fld id="{222E7EB6-6FD7-49E0-9BD4-94A3C109DFC5}" type="slidenum">
              <a:rPr lang="it-IT" smtClean="0"/>
              <a:t>‹N›</a:t>
            </a:fld>
            <a:endParaRPr lang="it-IT"/>
          </a:p>
        </p:txBody>
      </p:sp>
    </p:spTree>
    <p:extLst>
      <p:ext uri="{BB962C8B-B14F-4D97-AF65-F5344CB8AC3E}">
        <p14:creationId xmlns:p14="http://schemas.microsoft.com/office/powerpoint/2010/main" val="2657989874"/>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6B8BFAB4-0511-43FB-A0C0-7E8E9809FB98}"/>
              </a:ext>
            </a:extLst>
          </p:cNvPr>
          <p:cNvSpPr>
            <a:spLocks noGrp="1"/>
          </p:cNvSpPr>
          <p:nvPr>
            <p:ph type="title"/>
          </p:nvPr>
        </p:nvSpPr>
        <p:spPr/>
        <p:txBody>
          <a:bodyPr/>
          <a:lstStyle/>
          <a:p>
            <a:r>
              <a:rPr lang="it-IT"/>
              <a:t>Fare clic per modificare lo stile del titolo dello schema</a:t>
            </a:r>
          </a:p>
        </p:txBody>
      </p:sp>
      <p:sp>
        <p:nvSpPr>
          <p:cNvPr id="3" name="Segnaposto data 2">
            <a:extLst>
              <a:ext uri="{FF2B5EF4-FFF2-40B4-BE49-F238E27FC236}">
                <a16:creationId xmlns:a16="http://schemas.microsoft.com/office/drawing/2014/main" id="{B2D41C1B-1478-4623-832E-AD3E49923C5A}"/>
              </a:ext>
            </a:extLst>
          </p:cNvPr>
          <p:cNvSpPr>
            <a:spLocks noGrp="1"/>
          </p:cNvSpPr>
          <p:nvPr>
            <p:ph type="dt" sz="half" idx="10"/>
          </p:nvPr>
        </p:nvSpPr>
        <p:spPr/>
        <p:txBody>
          <a:bodyPr/>
          <a:lstStyle/>
          <a:p>
            <a:fld id="{759A307F-9583-413A-B95A-34E25C66FE0F}" type="datetimeFigureOut">
              <a:rPr lang="it-IT" smtClean="0"/>
              <a:t>13/10/2020</a:t>
            </a:fld>
            <a:endParaRPr lang="it-IT"/>
          </a:p>
        </p:txBody>
      </p:sp>
      <p:sp>
        <p:nvSpPr>
          <p:cNvPr id="4" name="Segnaposto piè di pagina 3">
            <a:extLst>
              <a:ext uri="{FF2B5EF4-FFF2-40B4-BE49-F238E27FC236}">
                <a16:creationId xmlns:a16="http://schemas.microsoft.com/office/drawing/2014/main" id="{C48D13DA-6F90-4384-9630-0F70FC76716C}"/>
              </a:ext>
            </a:extLst>
          </p:cNvPr>
          <p:cNvSpPr>
            <a:spLocks noGrp="1"/>
          </p:cNvSpPr>
          <p:nvPr>
            <p:ph type="ftr" sz="quarter" idx="11"/>
          </p:nvPr>
        </p:nvSpPr>
        <p:spPr/>
        <p:txBody>
          <a:bodyPr/>
          <a:lstStyle/>
          <a:p>
            <a:endParaRPr lang="it-IT"/>
          </a:p>
        </p:txBody>
      </p:sp>
      <p:sp>
        <p:nvSpPr>
          <p:cNvPr id="5" name="Segnaposto numero diapositiva 4">
            <a:extLst>
              <a:ext uri="{FF2B5EF4-FFF2-40B4-BE49-F238E27FC236}">
                <a16:creationId xmlns:a16="http://schemas.microsoft.com/office/drawing/2014/main" id="{DC7F9DB1-8577-4C0A-A014-A53F32F8C8DF}"/>
              </a:ext>
            </a:extLst>
          </p:cNvPr>
          <p:cNvSpPr>
            <a:spLocks noGrp="1"/>
          </p:cNvSpPr>
          <p:nvPr>
            <p:ph type="sldNum" sz="quarter" idx="12"/>
          </p:nvPr>
        </p:nvSpPr>
        <p:spPr/>
        <p:txBody>
          <a:bodyPr/>
          <a:lstStyle/>
          <a:p>
            <a:fld id="{222E7EB6-6FD7-49E0-9BD4-94A3C109DFC5}" type="slidenum">
              <a:rPr lang="it-IT" smtClean="0"/>
              <a:t>‹N›</a:t>
            </a:fld>
            <a:endParaRPr lang="it-IT"/>
          </a:p>
        </p:txBody>
      </p:sp>
    </p:spTree>
    <p:extLst>
      <p:ext uri="{BB962C8B-B14F-4D97-AF65-F5344CB8AC3E}">
        <p14:creationId xmlns:p14="http://schemas.microsoft.com/office/powerpoint/2010/main" val="1656793539"/>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Segnaposto data 1">
            <a:extLst>
              <a:ext uri="{FF2B5EF4-FFF2-40B4-BE49-F238E27FC236}">
                <a16:creationId xmlns:a16="http://schemas.microsoft.com/office/drawing/2014/main" id="{DED600CE-BB06-48C1-BCA4-93C1B3E252A8}"/>
              </a:ext>
            </a:extLst>
          </p:cNvPr>
          <p:cNvSpPr>
            <a:spLocks noGrp="1"/>
          </p:cNvSpPr>
          <p:nvPr>
            <p:ph type="dt" sz="half" idx="10"/>
          </p:nvPr>
        </p:nvSpPr>
        <p:spPr/>
        <p:txBody>
          <a:bodyPr/>
          <a:lstStyle/>
          <a:p>
            <a:fld id="{759A307F-9583-413A-B95A-34E25C66FE0F}" type="datetimeFigureOut">
              <a:rPr lang="it-IT" smtClean="0"/>
              <a:t>13/10/2020</a:t>
            </a:fld>
            <a:endParaRPr lang="it-IT"/>
          </a:p>
        </p:txBody>
      </p:sp>
      <p:sp>
        <p:nvSpPr>
          <p:cNvPr id="3" name="Segnaposto piè di pagina 2">
            <a:extLst>
              <a:ext uri="{FF2B5EF4-FFF2-40B4-BE49-F238E27FC236}">
                <a16:creationId xmlns:a16="http://schemas.microsoft.com/office/drawing/2014/main" id="{2F577339-1D99-47FE-B74B-FE2F6CA5CE78}"/>
              </a:ext>
            </a:extLst>
          </p:cNvPr>
          <p:cNvSpPr>
            <a:spLocks noGrp="1"/>
          </p:cNvSpPr>
          <p:nvPr>
            <p:ph type="ftr" sz="quarter" idx="11"/>
          </p:nvPr>
        </p:nvSpPr>
        <p:spPr/>
        <p:txBody>
          <a:bodyPr/>
          <a:lstStyle/>
          <a:p>
            <a:endParaRPr lang="it-IT"/>
          </a:p>
        </p:txBody>
      </p:sp>
      <p:sp>
        <p:nvSpPr>
          <p:cNvPr id="4" name="Segnaposto numero diapositiva 3">
            <a:extLst>
              <a:ext uri="{FF2B5EF4-FFF2-40B4-BE49-F238E27FC236}">
                <a16:creationId xmlns:a16="http://schemas.microsoft.com/office/drawing/2014/main" id="{CD194AA6-1226-4472-A116-5ED3E56FA095}"/>
              </a:ext>
            </a:extLst>
          </p:cNvPr>
          <p:cNvSpPr>
            <a:spLocks noGrp="1"/>
          </p:cNvSpPr>
          <p:nvPr>
            <p:ph type="sldNum" sz="quarter" idx="12"/>
          </p:nvPr>
        </p:nvSpPr>
        <p:spPr/>
        <p:txBody>
          <a:bodyPr/>
          <a:lstStyle/>
          <a:p>
            <a:fld id="{222E7EB6-6FD7-49E0-9BD4-94A3C109DFC5}" type="slidenum">
              <a:rPr lang="it-IT" smtClean="0"/>
              <a:t>‹N›</a:t>
            </a:fld>
            <a:endParaRPr lang="it-IT"/>
          </a:p>
        </p:txBody>
      </p:sp>
    </p:spTree>
    <p:extLst>
      <p:ext uri="{BB962C8B-B14F-4D97-AF65-F5344CB8AC3E}">
        <p14:creationId xmlns:p14="http://schemas.microsoft.com/office/powerpoint/2010/main" val="3225811221"/>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7F188C44-569F-439B-A66F-E820AD5DC3E8}"/>
              </a:ext>
            </a:extLst>
          </p:cNvPr>
          <p:cNvSpPr>
            <a:spLocks noGrp="1"/>
          </p:cNvSpPr>
          <p:nvPr>
            <p:ph type="title"/>
          </p:nvPr>
        </p:nvSpPr>
        <p:spPr>
          <a:xfrm>
            <a:off x="839788" y="457200"/>
            <a:ext cx="3932237" cy="1600200"/>
          </a:xfrm>
        </p:spPr>
        <p:txBody>
          <a:bodyPr anchor="b"/>
          <a:lstStyle>
            <a:lvl1pPr>
              <a:defRPr sz="3200"/>
            </a:lvl1pPr>
          </a:lstStyle>
          <a:p>
            <a:r>
              <a:rPr lang="it-IT"/>
              <a:t>Fare clic per modificare lo stile del titolo dello schema</a:t>
            </a:r>
          </a:p>
        </p:txBody>
      </p:sp>
      <p:sp>
        <p:nvSpPr>
          <p:cNvPr id="3" name="Segnaposto contenuto 2">
            <a:extLst>
              <a:ext uri="{FF2B5EF4-FFF2-40B4-BE49-F238E27FC236}">
                <a16:creationId xmlns:a16="http://schemas.microsoft.com/office/drawing/2014/main" id="{EC536126-5043-48AE-BC3F-243FC79E1549}"/>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testo 3">
            <a:extLst>
              <a:ext uri="{FF2B5EF4-FFF2-40B4-BE49-F238E27FC236}">
                <a16:creationId xmlns:a16="http://schemas.microsoft.com/office/drawing/2014/main" id="{C8E55694-05F1-4ECC-9F8E-841F63835B2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a:t>Fare clic per modificare gli stili del testo dello schema</a:t>
            </a:r>
          </a:p>
        </p:txBody>
      </p:sp>
      <p:sp>
        <p:nvSpPr>
          <p:cNvPr id="5" name="Segnaposto data 4">
            <a:extLst>
              <a:ext uri="{FF2B5EF4-FFF2-40B4-BE49-F238E27FC236}">
                <a16:creationId xmlns:a16="http://schemas.microsoft.com/office/drawing/2014/main" id="{02F14703-8072-4835-9F1B-789C78365488}"/>
              </a:ext>
            </a:extLst>
          </p:cNvPr>
          <p:cNvSpPr>
            <a:spLocks noGrp="1"/>
          </p:cNvSpPr>
          <p:nvPr>
            <p:ph type="dt" sz="half" idx="10"/>
          </p:nvPr>
        </p:nvSpPr>
        <p:spPr/>
        <p:txBody>
          <a:bodyPr/>
          <a:lstStyle/>
          <a:p>
            <a:fld id="{759A307F-9583-413A-B95A-34E25C66FE0F}" type="datetimeFigureOut">
              <a:rPr lang="it-IT" smtClean="0"/>
              <a:t>13/10/2020</a:t>
            </a:fld>
            <a:endParaRPr lang="it-IT"/>
          </a:p>
        </p:txBody>
      </p:sp>
      <p:sp>
        <p:nvSpPr>
          <p:cNvPr id="6" name="Segnaposto piè di pagina 5">
            <a:extLst>
              <a:ext uri="{FF2B5EF4-FFF2-40B4-BE49-F238E27FC236}">
                <a16:creationId xmlns:a16="http://schemas.microsoft.com/office/drawing/2014/main" id="{07B1D288-F1D1-4641-8940-B300B02F327F}"/>
              </a:ext>
            </a:extLst>
          </p:cNvPr>
          <p:cNvSpPr>
            <a:spLocks noGrp="1"/>
          </p:cNvSpPr>
          <p:nvPr>
            <p:ph type="ftr" sz="quarter" idx="11"/>
          </p:nvPr>
        </p:nvSpPr>
        <p:spPr/>
        <p:txBody>
          <a:bodyPr/>
          <a:lstStyle/>
          <a:p>
            <a:endParaRPr lang="it-IT"/>
          </a:p>
        </p:txBody>
      </p:sp>
      <p:sp>
        <p:nvSpPr>
          <p:cNvPr id="7" name="Segnaposto numero diapositiva 6">
            <a:extLst>
              <a:ext uri="{FF2B5EF4-FFF2-40B4-BE49-F238E27FC236}">
                <a16:creationId xmlns:a16="http://schemas.microsoft.com/office/drawing/2014/main" id="{A956D39C-57E2-4594-B118-703441E0F0A6}"/>
              </a:ext>
            </a:extLst>
          </p:cNvPr>
          <p:cNvSpPr>
            <a:spLocks noGrp="1"/>
          </p:cNvSpPr>
          <p:nvPr>
            <p:ph type="sldNum" sz="quarter" idx="12"/>
          </p:nvPr>
        </p:nvSpPr>
        <p:spPr/>
        <p:txBody>
          <a:bodyPr/>
          <a:lstStyle/>
          <a:p>
            <a:fld id="{222E7EB6-6FD7-49E0-9BD4-94A3C109DFC5}" type="slidenum">
              <a:rPr lang="it-IT" smtClean="0"/>
              <a:t>‹N›</a:t>
            </a:fld>
            <a:endParaRPr lang="it-IT"/>
          </a:p>
        </p:txBody>
      </p:sp>
    </p:spTree>
    <p:extLst>
      <p:ext uri="{BB962C8B-B14F-4D97-AF65-F5344CB8AC3E}">
        <p14:creationId xmlns:p14="http://schemas.microsoft.com/office/powerpoint/2010/main" val="759980756"/>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B4AF5D42-52F9-41D4-B03C-7925A535A786}"/>
              </a:ext>
            </a:extLst>
          </p:cNvPr>
          <p:cNvSpPr>
            <a:spLocks noGrp="1"/>
          </p:cNvSpPr>
          <p:nvPr>
            <p:ph type="title"/>
          </p:nvPr>
        </p:nvSpPr>
        <p:spPr>
          <a:xfrm>
            <a:off x="839788" y="457200"/>
            <a:ext cx="3932237" cy="1600200"/>
          </a:xfrm>
        </p:spPr>
        <p:txBody>
          <a:bodyPr anchor="b"/>
          <a:lstStyle>
            <a:lvl1pPr>
              <a:defRPr sz="3200"/>
            </a:lvl1pPr>
          </a:lstStyle>
          <a:p>
            <a:r>
              <a:rPr lang="it-IT"/>
              <a:t>Fare clic per modificare lo stile del titolo dello schema</a:t>
            </a:r>
          </a:p>
        </p:txBody>
      </p:sp>
      <p:sp>
        <p:nvSpPr>
          <p:cNvPr id="3" name="Segnaposto immagine 2">
            <a:extLst>
              <a:ext uri="{FF2B5EF4-FFF2-40B4-BE49-F238E27FC236}">
                <a16:creationId xmlns:a16="http://schemas.microsoft.com/office/drawing/2014/main" id="{04E28A89-A579-4AA3-B836-2285ACD15D40}"/>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it-IT"/>
          </a:p>
        </p:txBody>
      </p:sp>
      <p:sp>
        <p:nvSpPr>
          <p:cNvPr id="4" name="Segnaposto testo 3">
            <a:extLst>
              <a:ext uri="{FF2B5EF4-FFF2-40B4-BE49-F238E27FC236}">
                <a16:creationId xmlns:a16="http://schemas.microsoft.com/office/drawing/2014/main" id="{3CBE95FF-C2FF-4BF4-9D38-65E5C879F6B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a:t>Fare clic per modificare gli stili del testo dello schema</a:t>
            </a:r>
          </a:p>
        </p:txBody>
      </p:sp>
      <p:sp>
        <p:nvSpPr>
          <p:cNvPr id="5" name="Segnaposto data 4">
            <a:extLst>
              <a:ext uri="{FF2B5EF4-FFF2-40B4-BE49-F238E27FC236}">
                <a16:creationId xmlns:a16="http://schemas.microsoft.com/office/drawing/2014/main" id="{32BA28A9-2253-449C-AE1B-2FC04CDC0A6D}"/>
              </a:ext>
            </a:extLst>
          </p:cNvPr>
          <p:cNvSpPr>
            <a:spLocks noGrp="1"/>
          </p:cNvSpPr>
          <p:nvPr>
            <p:ph type="dt" sz="half" idx="10"/>
          </p:nvPr>
        </p:nvSpPr>
        <p:spPr/>
        <p:txBody>
          <a:bodyPr/>
          <a:lstStyle/>
          <a:p>
            <a:fld id="{759A307F-9583-413A-B95A-34E25C66FE0F}" type="datetimeFigureOut">
              <a:rPr lang="it-IT" smtClean="0"/>
              <a:t>13/10/2020</a:t>
            </a:fld>
            <a:endParaRPr lang="it-IT"/>
          </a:p>
        </p:txBody>
      </p:sp>
      <p:sp>
        <p:nvSpPr>
          <p:cNvPr id="6" name="Segnaposto piè di pagina 5">
            <a:extLst>
              <a:ext uri="{FF2B5EF4-FFF2-40B4-BE49-F238E27FC236}">
                <a16:creationId xmlns:a16="http://schemas.microsoft.com/office/drawing/2014/main" id="{6A1C43E4-4263-4F1B-9C63-854927FB4B9A}"/>
              </a:ext>
            </a:extLst>
          </p:cNvPr>
          <p:cNvSpPr>
            <a:spLocks noGrp="1"/>
          </p:cNvSpPr>
          <p:nvPr>
            <p:ph type="ftr" sz="quarter" idx="11"/>
          </p:nvPr>
        </p:nvSpPr>
        <p:spPr/>
        <p:txBody>
          <a:bodyPr/>
          <a:lstStyle/>
          <a:p>
            <a:endParaRPr lang="it-IT"/>
          </a:p>
        </p:txBody>
      </p:sp>
      <p:sp>
        <p:nvSpPr>
          <p:cNvPr id="7" name="Segnaposto numero diapositiva 6">
            <a:extLst>
              <a:ext uri="{FF2B5EF4-FFF2-40B4-BE49-F238E27FC236}">
                <a16:creationId xmlns:a16="http://schemas.microsoft.com/office/drawing/2014/main" id="{5B3C2D86-C919-480F-B5C4-3661BFCABD0A}"/>
              </a:ext>
            </a:extLst>
          </p:cNvPr>
          <p:cNvSpPr>
            <a:spLocks noGrp="1"/>
          </p:cNvSpPr>
          <p:nvPr>
            <p:ph type="sldNum" sz="quarter" idx="12"/>
          </p:nvPr>
        </p:nvSpPr>
        <p:spPr/>
        <p:txBody>
          <a:bodyPr/>
          <a:lstStyle/>
          <a:p>
            <a:fld id="{222E7EB6-6FD7-49E0-9BD4-94A3C109DFC5}" type="slidenum">
              <a:rPr lang="it-IT" smtClean="0"/>
              <a:t>‹N›</a:t>
            </a:fld>
            <a:endParaRPr lang="it-IT"/>
          </a:p>
        </p:txBody>
      </p:sp>
    </p:spTree>
    <p:extLst>
      <p:ext uri="{BB962C8B-B14F-4D97-AF65-F5344CB8AC3E}">
        <p14:creationId xmlns:p14="http://schemas.microsoft.com/office/powerpoint/2010/main" val="1580540746"/>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BB0C2B8D-7717-4739-BF0D-44EE2CEDA3B8}"/>
              </a:ext>
            </a:extLst>
          </p:cNvPr>
          <p:cNvSpPr>
            <a:spLocks noGrp="1"/>
          </p:cNvSpPr>
          <p:nvPr>
            <p:ph type="title"/>
          </p:nvPr>
        </p:nvSpPr>
        <p:spPr/>
        <p:txBody>
          <a:bodyPr/>
          <a:lstStyle/>
          <a:p>
            <a:r>
              <a:rPr lang="it-IT"/>
              <a:t>Fare clic per modificare lo stile del titolo dello schema</a:t>
            </a:r>
          </a:p>
        </p:txBody>
      </p:sp>
      <p:sp>
        <p:nvSpPr>
          <p:cNvPr id="3" name="Segnaposto testo verticale 2">
            <a:extLst>
              <a:ext uri="{FF2B5EF4-FFF2-40B4-BE49-F238E27FC236}">
                <a16:creationId xmlns:a16="http://schemas.microsoft.com/office/drawing/2014/main" id="{7A4077FF-3BD5-4DC6-BEC9-6CD075EDA306}"/>
              </a:ext>
            </a:extLst>
          </p:cNvPr>
          <p:cNvSpPr>
            <a:spLocks noGrp="1"/>
          </p:cNvSpPr>
          <p:nvPr>
            <p:ph type="body" orient="vert" idx="1"/>
          </p:nvPr>
        </p:nvSpPr>
        <p:spPr/>
        <p:txBody>
          <a:bodyPr vert="eaVert"/>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a:extLst>
              <a:ext uri="{FF2B5EF4-FFF2-40B4-BE49-F238E27FC236}">
                <a16:creationId xmlns:a16="http://schemas.microsoft.com/office/drawing/2014/main" id="{FF9BA68B-F69F-402F-BC00-9D482C591FBC}"/>
              </a:ext>
            </a:extLst>
          </p:cNvPr>
          <p:cNvSpPr>
            <a:spLocks noGrp="1"/>
          </p:cNvSpPr>
          <p:nvPr>
            <p:ph type="dt" sz="half" idx="10"/>
          </p:nvPr>
        </p:nvSpPr>
        <p:spPr/>
        <p:txBody>
          <a:bodyPr/>
          <a:lstStyle/>
          <a:p>
            <a:fld id="{759A307F-9583-413A-B95A-34E25C66FE0F}" type="datetimeFigureOut">
              <a:rPr lang="it-IT" smtClean="0"/>
              <a:t>13/10/2020</a:t>
            </a:fld>
            <a:endParaRPr lang="it-IT"/>
          </a:p>
        </p:txBody>
      </p:sp>
      <p:sp>
        <p:nvSpPr>
          <p:cNvPr id="5" name="Segnaposto piè di pagina 4">
            <a:extLst>
              <a:ext uri="{FF2B5EF4-FFF2-40B4-BE49-F238E27FC236}">
                <a16:creationId xmlns:a16="http://schemas.microsoft.com/office/drawing/2014/main" id="{01B6EE00-FA80-40CB-8A61-56C54061A590}"/>
              </a:ext>
            </a:extLst>
          </p:cNvPr>
          <p:cNvSpPr>
            <a:spLocks noGrp="1"/>
          </p:cNvSpPr>
          <p:nvPr>
            <p:ph type="ftr" sz="quarter" idx="11"/>
          </p:nvPr>
        </p:nvSpPr>
        <p:spPr/>
        <p:txBody>
          <a:bodyPr/>
          <a:lstStyle/>
          <a:p>
            <a:endParaRPr lang="it-IT"/>
          </a:p>
        </p:txBody>
      </p:sp>
      <p:sp>
        <p:nvSpPr>
          <p:cNvPr id="6" name="Segnaposto numero diapositiva 5">
            <a:extLst>
              <a:ext uri="{FF2B5EF4-FFF2-40B4-BE49-F238E27FC236}">
                <a16:creationId xmlns:a16="http://schemas.microsoft.com/office/drawing/2014/main" id="{E6C28C61-D0C4-4198-92C3-67D0913AEDA6}"/>
              </a:ext>
            </a:extLst>
          </p:cNvPr>
          <p:cNvSpPr>
            <a:spLocks noGrp="1"/>
          </p:cNvSpPr>
          <p:nvPr>
            <p:ph type="sldNum" sz="quarter" idx="12"/>
          </p:nvPr>
        </p:nvSpPr>
        <p:spPr/>
        <p:txBody>
          <a:bodyPr/>
          <a:lstStyle/>
          <a:p>
            <a:fld id="{222E7EB6-6FD7-49E0-9BD4-94A3C109DFC5}" type="slidenum">
              <a:rPr lang="it-IT" smtClean="0"/>
              <a:t>‹N›</a:t>
            </a:fld>
            <a:endParaRPr lang="it-IT"/>
          </a:p>
        </p:txBody>
      </p:sp>
    </p:spTree>
    <p:extLst>
      <p:ext uri="{BB962C8B-B14F-4D97-AF65-F5344CB8AC3E}">
        <p14:creationId xmlns:p14="http://schemas.microsoft.com/office/powerpoint/2010/main" val="294260883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56EC3B50-06D8-4C43-A5EE-FEC6A92EAFF4}"/>
              </a:ext>
            </a:extLst>
          </p:cNvPr>
          <p:cNvSpPr>
            <a:spLocks noGrp="1"/>
          </p:cNvSpPr>
          <p:nvPr>
            <p:ph type="title"/>
          </p:nvPr>
        </p:nvSpPr>
        <p:spPr>
          <a:xfrm>
            <a:off x="839788" y="365125"/>
            <a:ext cx="10515600" cy="1325563"/>
          </a:xfrm>
        </p:spPr>
        <p:txBody>
          <a:bodyPr/>
          <a:lstStyle/>
          <a:p>
            <a:r>
              <a:rPr lang="it-IT"/>
              <a:t>Fare clic per modificare lo stile del titolo dello schema</a:t>
            </a:r>
          </a:p>
        </p:txBody>
      </p:sp>
      <p:sp>
        <p:nvSpPr>
          <p:cNvPr id="3" name="Segnaposto testo 2">
            <a:extLst>
              <a:ext uri="{FF2B5EF4-FFF2-40B4-BE49-F238E27FC236}">
                <a16:creationId xmlns:a16="http://schemas.microsoft.com/office/drawing/2014/main" id="{464935F3-A716-4134-88C8-8D3425362A22}"/>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gli stili del testo dello schema</a:t>
            </a:r>
          </a:p>
        </p:txBody>
      </p:sp>
      <p:sp>
        <p:nvSpPr>
          <p:cNvPr id="4" name="Segnaposto contenuto 3">
            <a:extLst>
              <a:ext uri="{FF2B5EF4-FFF2-40B4-BE49-F238E27FC236}">
                <a16:creationId xmlns:a16="http://schemas.microsoft.com/office/drawing/2014/main" id="{DE480079-944A-4795-850F-EF426EFE3925}"/>
              </a:ext>
            </a:extLst>
          </p:cNvPr>
          <p:cNvSpPr>
            <a:spLocks noGrp="1"/>
          </p:cNvSpPr>
          <p:nvPr>
            <p:ph sz="half" idx="2"/>
          </p:nvPr>
        </p:nvSpPr>
        <p:spPr>
          <a:xfrm>
            <a:off x="839788" y="2505075"/>
            <a:ext cx="5157787" cy="3684588"/>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5" name="Segnaposto testo 4">
            <a:extLst>
              <a:ext uri="{FF2B5EF4-FFF2-40B4-BE49-F238E27FC236}">
                <a16:creationId xmlns:a16="http://schemas.microsoft.com/office/drawing/2014/main" id="{B06825E0-169C-4999-8C98-4361BD6CF695}"/>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gli stili del testo dello schema</a:t>
            </a:r>
          </a:p>
        </p:txBody>
      </p:sp>
      <p:sp>
        <p:nvSpPr>
          <p:cNvPr id="6" name="Segnaposto contenuto 5">
            <a:extLst>
              <a:ext uri="{FF2B5EF4-FFF2-40B4-BE49-F238E27FC236}">
                <a16:creationId xmlns:a16="http://schemas.microsoft.com/office/drawing/2014/main" id="{7E7AB5E9-8431-46C5-AC11-4599F1C8C0DB}"/>
              </a:ext>
            </a:extLst>
          </p:cNvPr>
          <p:cNvSpPr>
            <a:spLocks noGrp="1"/>
          </p:cNvSpPr>
          <p:nvPr>
            <p:ph sz="quarter" idx="4"/>
          </p:nvPr>
        </p:nvSpPr>
        <p:spPr>
          <a:xfrm>
            <a:off x="6172200" y="2505075"/>
            <a:ext cx="5183188" cy="3684588"/>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7" name="Segnaposto data 6">
            <a:extLst>
              <a:ext uri="{FF2B5EF4-FFF2-40B4-BE49-F238E27FC236}">
                <a16:creationId xmlns:a16="http://schemas.microsoft.com/office/drawing/2014/main" id="{87FCE3DA-0F5C-47D1-92F3-1ED42A351814}"/>
              </a:ext>
            </a:extLst>
          </p:cNvPr>
          <p:cNvSpPr>
            <a:spLocks noGrp="1"/>
          </p:cNvSpPr>
          <p:nvPr>
            <p:ph type="dt" sz="half" idx="10"/>
          </p:nvPr>
        </p:nvSpPr>
        <p:spPr/>
        <p:txBody>
          <a:bodyPr/>
          <a:lstStyle/>
          <a:p>
            <a:fld id="{759A307F-9583-413A-B95A-34E25C66FE0F}" type="datetimeFigureOut">
              <a:rPr lang="it-IT" smtClean="0"/>
              <a:t>13/10/2020</a:t>
            </a:fld>
            <a:endParaRPr lang="it-IT"/>
          </a:p>
        </p:txBody>
      </p:sp>
      <p:sp>
        <p:nvSpPr>
          <p:cNvPr id="8" name="Segnaposto piè di pagina 7">
            <a:extLst>
              <a:ext uri="{FF2B5EF4-FFF2-40B4-BE49-F238E27FC236}">
                <a16:creationId xmlns:a16="http://schemas.microsoft.com/office/drawing/2014/main" id="{DC1045EE-2A52-4F36-970C-EE8BCB6AFBC4}"/>
              </a:ext>
            </a:extLst>
          </p:cNvPr>
          <p:cNvSpPr>
            <a:spLocks noGrp="1"/>
          </p:cNvSpPr>
          <p:nvPr>
            <p:ph type="ftr" sz="quarter" idx="11"/>
          </p:nvPr>
        </p:nvSpPr>
        <p:spPr/>
        <p:txBody>
          <a:bodyPr/>
          <a:lstStyle/>
          <a:p>
            <a:endParaRPr lang="it-IT"/>
          </a:p>
        </p:txBody>
      </p:sp>
      <p:sp>
        <p:nvSpPr>
          <p:cNvPr id="9" name="Segnaposto numero diapositiva 8">
            <a:extLst>
              <a:ext uri="{FF2B5EF4-FFF2-40B4-BE49-F238E27FC236}">
                <a16:creationId xmlns:a16="http://schemas.microsoft.com/office/drawing/2014/main" id="{65E1872B-DC0E-4F96-BA31-DBADC58B5405}"/>
              </a:ext>
            </a:extLst>
          </p:cNvPr>
          <p:cNvSpPr>
            <a:spLocks noGrp="1"/>
          </p:cNvSpPr>
          <p:nvPr>
            <p:ph type="sldNum" sz="quarter" idx="12"/>
          </p:nvPr>
        </p:nvSpPr>
        <p:spPr/>
        <p:txBody>
          <a:bodyPr/>
          <a:lstStyle/>
          <a:p>
            <a:fld id="{222E7EB6-6FD7-49E0-9BD4-94A3C109DFC5}" type="slidenum">
              <a:rPr lang="it-IT" smtClean="0"/>
              <a:t>‹N›</a:t>
            </a:fld>
            <a:endParaRPr lang="it-IT"/>
          </a:p>
        </p:txBody>
      </p:sp>
    </p:spTree>
    <p:extLst>
      <p:ext uri="{BB962C8B-B14F-4D97-AF65-F5344CB8AC3E}">
        <p14:creationId xmlns:p14="http://schemas.microsoft.com/office/powerpoint/2010/main" val="2993189581"/>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Titolo verticale 1">
            <a:extLst>
              <a:ext uri="{FF2B5EF4-FFF2-40B4-BE49-F238E27FC236}">
                <a16:creationId xmlns:a16="http://schemas.microsoft.com/office/drawing/2014/main" id="{7F86EDF3-61D2-4889-B179-EF3933ABA956}"/>
              </a:ext>
            </a:extLst>
          </p:cNvPr>
          <p:cNvSpPr>
            <a:spLocks noGrp="1"/>
          </p:cNvSpPr>
          <p:nvPr>
            <p:ph type="title" orient="vert"/>
          </p:nvPr>
        </p:nvSpPr>
        <p:spPr>
          <a:xfrm>
            <a:off x="8724900" y="365125"/>
            <a:ext cx="2628900" cy="5811838"/>
          </a:xfrm>
        </p:spPr>
        <p:txBody>
          <a:bodyPr vert="eaVert"/>
          <a:lstStyle/>
          <a:p>
            <a:r>
              <a:rPr lang="it-IT"/>
              <a:t>Fare clic per modificare lo stile del titolo dello schema</a:t>
            </a:r>
          </a:p>
        </p:txBody>
      </p:sp>
      <p:sp>
        <p:nvSpPr>
          <p:cNvPr id="3" name="Segnaposto testo verticale 2">
            <a:extLst>
              <a:ext uri="{FF2B5EF4-FFF2-40B4-BE49-F238E27FC236}">
                <a16:creationId xmlns:a16="http://schemas.microsoft.com/office/drawing/2014/main" id="{D6B3868F-9E15-47D6-899E-B717D8500614}"/>
              </a:ext>
            </a:extLst>
          </p:cNvPr>
          <p:cNvSpPr>
            <a:spLocks noGrp="1"/>
          </p:cNvSpPr>
          <p:nvPr>
            <p:ph type="body" orient="vert" idx="1"/>
          </p:nvPr>
        </p:nvSpPr>
        <p:spPr>
          <a:xfrm>
            <a:off x="838200" y="365125"/>
            <a:ext cx="7734300" cy="5811838"/>
          </a:xfrm>
        </p:spPr>
        <p:txBody>
          <a:bodyPr vert="eaVert"/>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a:extLst>
              <a:ext uri="{FF2B5EF4-FFF2-40B4-BE49-F238E27FC236}">
                <a16:creationId xmlns:a16="http://schemas.microsoft.com/office/drawing/2014/main" id="{B69035B0-98AF-4574-AA29-B33CE56C5BEA}"/>
              </a:ext>
            </a:extLst>
          </p:cNvPr>
          <p:cNvSpPr>
            <a:spLocks noGrp="1"/>
          </p:cNvSpPr>
          <p:nvPr>
            <p:ph type="dt" sz="half" idx="10"/>
          </p:nvPr>
        </p:nvSpPr>
        <p:spPr/>
        <p:txBody>
          <a:bodyPr/>
          <a:lstStyle/>
          <a:p>
            <a:fld id="{759A307F-9583-413A-B95A-34E25C66FE0F}" type="datetimeFigureOut">
              <a:rPr lang="it-IT" smtClean="0"/>
              <a:t>13/10/2020</a:t>
            </a:fld>
            <a:endParaRPr lang="it-IT"/>
          </a:p>
        </p:txBody>
      </p:sp>
      <p:sp>
        <p:nvSpPr>
          <p:cNvPr id="5" name="Segnaposto piè di pagina 4">
            <a:extLst>
              <a:ext uri="{FF2B5EF4-FFF2-40B4-BE49-F238E27FC236}">
                <a16:creationId xmlns:a16="http://schemas.microsoft.com/office/drawing/2014/main" id="{F491C34C-7D98-4AA6-9065-BC9B0C7C13FE}"/>
              </a:ext>
            </a:extLst>
          </p:cNvPr>
          <p:cNvSpPr>
            <a:spLocks noGrp="1"/>
          </p:cNvSpPr>
          <p:nvPr>
            <p:ph type="ftr" sz="quarter" idx="11"/>
          </p:nvPr>
        </p:nvSpPr>
        <p:spPr/>
        <p:txBody>
          <a:bodyPr/>
          <a:lstStyle/>
          <a:p>
            <a:endParaRPr lang="it-IT"/>
          </a:p>
        </p:txBody>
      </p:sp>
      <p:sp>
        <p:nvSpPr>
          <p:cNvPr id="6" name="Segnaposto numero diapositiva 5">
            <a:extLst>
              <a:ext uri="{FF2B5EF4-FFF2-40B4-BE49-F238E27FC236}">
                <a16:creationId xmlns:a16="http://schemas.microsoft.com/office/drawing/2014/main" id="{99F0A124-CB0B-4A64-81E1-FD5202AE8147}"/>
              </a:ext>
            </a:extLst>
          </p:cNvPr>
          <p:cNvSpPr>
            <a:spLocks noGrp="1"/>
          </p:cNvSpPr>
          <p:nvPr>
            <p:ph type="sldNum" sz="quarter" idx="12"/>
          </p:nvPr>
        </p:nvSpPr>
        <p:spPr/>
        <p:txBody>
          <a:bodyPr/>
          <a:lstStyle/>
          <a:p>
            <a:fld id="{222E7EB6-6FD7-49E0-9BD4-94A3C109DFC5}" type="slidenum">
              <a:rPr lang="it-IT" smtClean="0"/>
              <a:t>‹N›</a:t>
            </a:fld>
            <a:endParaRPr lang="it-IT"/>
          </a:p>
        </p:txBody>
      </p:sp>
    </p:spTree>
    <p:extLst>
      <p:ext uri="{BB962C8B-B14F-4D97-AF65-F5344CB8AC3E}">
        <p14:creationId xmlns:p14="http://schemas.microsoft.com/office/powerpoint/2010/main" val="721839429"/>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showMasterSp="0" type="title" preserve="1">
  <p:cSld name="Diapositiva titolo">
    <p:spTree>
      <p:nvGrpSpPr>
        <p:cNvPr id="1" name=""/>
        <p:cNvGrpSpPr/>
        <p:nvPr/>
      </p:nvGrpSpPr>
      <p:grpSpPr>
        <a:xfrm>
          <a:off x="0" y="0"/>
          <a:ext cx="0" cy="0"/>
          <a:chOff x="0" y="0"/>
          <a:chExt cx="0" cy="0"/>
        </a:xfrm>
      </p:grpSpPr>
      <p:sp>
        <p:nvSpPr>
          <p:cNvPr id="7" name="Rectangle 6"/>
          <p:cNvSpPr/>
          <p:nvPr/>
        </p:nvSpPr>
        <p:spPr>
          <a:xfrm>
            <a:off x="920834" y="1346946"/>
            <a:ext cx="10222992" cy="80683"/>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6200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920834" y="4299696"/>
            <a:ext cx="10222992" cy="80683"/>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175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920834" y="1484779"/>
            <a:ext cx="10222992" cy="2743200"/>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grpSp>
        <p:nvGrpSpPr>
          <p:cNvPr id="10" name="Group 9"/>
          <p:cNvGrpSpPr/>
          <p:nvPr/>
        </p:nvGrpSpPr>
        <p:grpSpPr>
          <a:xfrm>
            <a:off x="9649215" y="4068923"/>
            <a:ext cx="1080904" cy="1080902"/>
            <a:chOff x="9685338" y="4460675"/>
            <a:chExt cx="1080904" cy="1080902"/>
          </a:xfrm>
        </p:grpSpPr>
        <p:sp>
          <p:nvSpPr>
            <p:cNvPr id="11" name="Oval 10"/>
            <p:cNvSpPr/>
            <p:nvPr/>
          </p:nvSpPr>
          <p:spPr>
            <a:xfrm>
              <a:off x="9685338" y="4460675"/>
              <a:ext cx="1080904" cy="1080902"/>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Layer>
                    </a14:imgProps>
                  </a:ext>
                </a:extLst>
              </a:blip>
              <a:srcRect/>
              <a:tile tx="0" ty="0" sx="85000" sy="85000" flip="none" algn="tl"/>
            </a:blipFill>
            <a:ln w="25400" cap="flat" cmpd="sng" algn="ctr">
              <a:noFill/>
              <a:prstDash val="solid"/>
            </a:ln>
            <a:effectLst/>
          </p:spPr>
        </p:sp>
        <p:sp>
          <p:nvSpPr>
            <p:cNvPr id="12" name="Oval 11"/>
            <p:cNvSpPr/>
            <p:nvPr/>
          </p:nvSpPr>
          <p:spPr>
            <a:xfrm>
              <a:off x="9793429" y="4568765"/>
              <a:ext cx="864723" cy="864722"/>
            </a:xfrm>
            <a:prstGeom prst="ellipse">
              <a:avLst/>
            </a:prstGeom>
            <a:noFill/>
            <a:ln w="25400" cap="flat" cmpd="sng" algn="ctr">
              <a:solidFill>
                <a:sysClr val="window" lastClr="FFFFFF"/>
              </a:solidFill>
              <a:prstDash val="solid"/>
            </a:ln>
            <a:effectLst/>
          </p:spPr>
        </p:sp>
      </p:grpSp>
      <p:sp>
        <p:nvSpPr>
          <p:cNvPr id="2" name="Title 1"/>
          <p:cNvSpPr>
            <a:spLocks noGrp="1"/>
          </p:cNvSpPr>
          <p:nvPr>
            <p:ph type="ctrTitle"/>
          </p:nvPr>
        </p:nvSpPr>
        <p:spPr>
          <a:xfrm>
            <a:off x="1051560" y="1432223"/>
            <a:ext cx="9966960" cy="3035808"/>
          </a:xfrm>
        </p:spPr>
        <p:txBody>
          <a:bodyPr anchor="ctr">
            <a:noAutofit/>
          </a:bodyPr>
          <a:lstStyle>
            <a:lvl1pPr algn="l">
              <a:lnSpc>
                <a:spcPct val="80000"/>
              </a:lnSpc>
              <a:defRPr sz="9600" cap="all" baseline="0">
                <a:blipFill dpi="0" rotWithShape="1">
                  <a:blip r:embed="rId4"/>
                  <a:srcRect/>
                  <a:tile tx="6350" ty="-127000" sx="65000" sy="64000" flip="none" algn="tl"/>
                </a:blipFill>
              </a:defRPr>
            </a:lvl1pPr>
          </a:lstStyle>
          <a:p>
            <a:r>
              <a:rPr lang="it-IT"/>
              <a:t>Fare clic per modificare lo stile del titolo dello schema</a:t>
            </a:r>
            <a:endParaRPr lang="en-US" dirty="0"/>
          </a:p>
        </p:txBody>
      </p:sp>
      <p:sp>
        <p:nvSpPr>
          <p:cNvPr id="3" name="Subtitle 2"/>
          <p:cNvSpPr>
            <a:spLocks noGrp="1"/>
          </p:cNvSpPr>
          <p:nvPr>
            <p:ph type="subTitle" idx="1"/>
          </p:nvPr>
        </p:nvSpPr>
        <p:spPr>
          <a:xfrm>
            <a:off x="1069848" y="4389120"/>
            <a:ext cx="7891272" cy="1069848"/>
          </a:xfrm>
        </p:spPr>
        <p:txBody>
          <a:bodyPr>
            <a:normAutofit/>
          </a:bodyPr>
          <a:lstStyle>
            <a:lvl1pPr marL="0" indent="0" algn="l">
              <a:buNone/>
              <a:defRPr sz="2200">
                <a:solidFill>
                  <a:schemeClr val="tx1"/>
                </a:solidFill>
              </a:defRPr>
            </a:lvl1pPr>
            <a:lvl2pPr marL="457200" indent="0" algn="ctr">
              <a:buNone/>
              <a:defRPr sz="2200"/>
            </a:lvl2pPr>
            <a:lvl3pPr marL="914400" indent="0" algn="ctr">
              <a:buNone/>
              <a:defRPr sz="22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it-IT"/>
              <a:t>Fare clic per modificare lo stile del sottotitolo dello schema</a:t>
            </a:r>
            <a:endParaRPr lang="en-US" dirty="0"/>
          </a:p>
        </p:txBody>
      </p:sp>
      <p:sp>
        <p:nvSpPr>
          <p:cNvPr id="4" name="Date Placeholder 3"/>
          <p:cNvSpPr>
            <a:spLocks noGrp="1"/>
          </p:cNvSpPr>
          <p:nvPr>
            <p:ph type="dt" sz="half" idx="10"/>
          </p:nvPr>
        </p:nvSpPr>
        <p:spPr/>
        <p:txBody>
          <a:bodyPr/>
          <a:lstStyle/>
          <a:p>
            <a:fld id="{759A307F-9583-413A-B95A-34E25C66FE0F}" type="datetimeFigureOut">
              <a:rPr lang="it-IT" smtClean="0"/>
              <a:t>13/10/2020</a:t>
            </a:fld>
            <a:endParaRPr lang="it-IT"/>
          </a:p>
        </p:txBody>
      </p:sp>
      <p:sp>
        <p:nvSpPr>
          <p:cNvPr id="5" name="Footer Placeholder 4"/>
          <p:cNvSpPr>
            <a:spLocks noGrp="1"/>
          </p:cNvSpPr>
          <p:nvPr>
            <p:ph type="ftr" sz="quarter" idx="11"/>
          </p:nvPr>
        </p:nvSpPr>
        <p:spPr/>
        <p:txBody>
          <a:bodyPr/>
          <a:lstStyle/>
          <a:p>
            <a:endParaRPr lang="it-IT"/>
          </a:p>
        </p:txBody>
      </p:sp>
      <p:sp>
        <p:nvSpPr>
          <p:cNvPr id="6" name="Slide Number Placeholder 5"/>
          <p:cNvSpPr>
            <a:spLocks noGrp="1"/>
          </p:cNvSpPr>
          <p:nvPr>
            <p:ph type="sldNum" sz="quarter" idx="12"/>
          </p:nvPr>
        </p:nvSpPr>
        <p:spPr>
          <a:xfrm>
            <a:off x="9592733" y="4289334"/>
            <a:ext cx="1193868" cy="640080"/>
          </a:xfrm>
        </p:spPr>
        <p:txBody>
          <a:bodyPr/>
          <a:lstStyle>
            <a:lvl1pPr>
              <a:defRPr sz="2800"/>
            </a:lvl1pPr>
          </a:lstStyle>
          <a:p>
            <a:fld id="{222E7EB6-6FD7-49E0-9BD4-94A3C109DFC5}" type="slidenum">
              <a:rPr lang="it-IT" smtClean="0"/>
              <a:t>‹N›</a:t>
            </a:fld>
            <a:endParaRPr lang="it-IT"/>
          </a:p>
        </p:txBody>
      </p:sp>
    </p:spTree>
    <p:extLst>
      <p:ext uri="{BB962C8B-B14F-4D97-AF65-F5344CB8AC3E}">
        <p14:creationId xmlns:p14="http://schemas.microsoft.com/office/powerpoint/2010/main" val="122883656"/>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a:t>Fare clic per modificare lo stile del titolo dello schema</a:t>
            </a:r>
            <a:endParaRPr lang="en-US" dirty="0"/>
          </a:p>
        </p:txBody>
      </p:sp>
      <p:sp>
        <p:nvSpPr>
          <p:cNvPr id="3" name="Content Placeholder 2"/>
          <p:cNvSpPr>
            <a:spLocks noGrp="1"/>
          </p:cNvSpPr>
          <p:nvPr>
            <p:ph idx="1"/>
          </p:nvPr>
        </p:nvSpPr>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Date Placeholder 3"/>
          <p:cNvSpPr>
            <a:spLocks noGrp="1"/>
          </p:cNvSpPr>
          <p:nvPr>
            <p:ph type="dt" sz="half" idx="10"/>
          </p:nvPr>
        </p:nvSpPr>
        <p:spPr/>
        <p:txBody>
          <a:bodyPr/>
          <a:lstStyle/>
          <a:p>
            <a:fld id="{759A307F-9583-413A-B95A-34E25C66FE0F}" type="datetimeFigureOut">
              <a:rPr lang="it-IT" smtClean="0"/>
              <a:t>13/10/2020</a:t>
            </a:fld>
            <a:endParaRPr lang="it-IT"/>
          </a:p>
        </p:txBody>
      </p:sp>
      <p:sp>
        <p:nvSpPr>
          <p:cNvPr id="5" name="Footer Placeholder 4"/>
          <p:cNvSpPr>
            <a:spLocks noGrp="1"/>
          </p:cNvSpPr>
          <p:nvPr>
            <p:ph type="ftr" sz="quarter" idx="11"/>
          </p:nvPr>
        </p:nvSpPr>
        <p:spPr/>
        <p:txBody>
          <a:bodyPr/>
          <a:lstStyle/>
          <a:p>
            <a:endParaRPr lang="it-IT"/>
          </a:p>
        </p:txBody>
      </p:sp>
      <p:sp>
        <p:nvSpPr>
          <p:cNvPr id="6" name="Slide Number Placeholder 5"/>
          <p:cNvSpPr>
            <a:spLocks noGrp="1"/>
          </p:cNvSpPr>
          <p:nvPr>
            <p:ph type="sldNum" sz="quarter" idx="12"/>
          </p:nvPr>
        </p:nvSpPr>
        <p:spPr/>
        <p:txBody>
          <a:bodyPr/>
          <a:lstStyle/>
          <a:p>
            <a:fld id="{222E7EB6-6FD7-49E0-9BD4-94A3C109DFC5}" type="slidenum">
              <a:rPr lang="it-IT" smtClean="0"/>
              <a:t>‹N›</a:t>
            </a:fld>
            <a:endParaRPr lang="it-IT"/>
          </a:p>
        </p:txBody>
      </p:sp>
    </p:spTree>
    <p:extLst>
      <p:ext uri="{BB962C8B-B14F-4D97-AF65-F5344CB8AC3E}">
        <p14:creationId xmlns:p14="http://schemas.microsoft.com/office/powerpoint/2010/main" val="1746849468"/>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showMasterSp="0" type="secHead" preserve="1">
  <p:cSld name="Intestazione sezione">
    <p:spTree>
      <p:nvGrpSpPr>
        <p:cNvPr id="1" name=""/>
        <p:cNvGrpSpPr/>
        <p:nvPr/>
      </p:nvGrpSpPr>
      <p:grpSpPr>
        <a:xfrm>
          <a:off x="0" y="0"/>
          <a:ext cx="0" cy="0"/>
          <a:chOff x="0" y="0"/>
          <a:chExt cx="0" cy="0"/>
        </a:xfrm>
      </p:grpSpPr>
      <p:sp>
        <p:nvSpPr>
          <p:cNvPr id="7" name="Rectangle 6"/>
          <p:cNvSpPr/>
          <p:nvPr/>
        </p:nvSpPr>
        <p:spPr>
          <a:xfrm>
            <a:off x="0" y="4917989"/>
            <a:ext cx="12192000" cy="1940010"/>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2167128" y="1225296"/>
            <a:ext cx="9281160" cy="3520440"/>
          </a:xfrm>
        </p:spPr>
        <p:txBody>
          <a:bodyPr anchor="ctr">
            <a:normAutofit/>
          </a:bodyPr>
          <a:lstStyle>
            <a:lvl1pPr>
              <a:lnSpc>
                <a:spcPct val="80000"/>
              </a:lnSpc>
              <a:defRPr sz="8000" b="0"/>
            </a:lvl1pPr>
          </a:lstStyle>
          <a:p>
            <a:r>
              <a:rPr lang="it-IT"/>
              <a:t>Fare clic per modificare lo stile del titolo dello schema</a:t>
            </a:r>
            <a:endParaRPr lang="en-US" dirty="0"/>
          </a:p>
        </p:txBody>
      </p:sp>
      <p:sp>
        <p:nvSpPr>
          <p:cNvPr id="3" name="Text Placeholder 2"/>
          <p:cNvSpPr>
            <a:spLocks noGrp="1"/>
          </p:cNvSpPr>
          <p:nvPr>
            <p:ph type="body" idx="1"/>
          </p:nvPr>
        </p:nvSpPr>
        <p:spPr>
          <a:xfrm>
            <a:off x="2165774" y="5020056"/>
            <a:ext cx="9052560" cy="1066800"/>
          </a:xfrm>
        </p:spPr>
        <p:txBody>
          <a:bodyPr anchor="t">
            <a:normAutofit/>
          </a:bodyPr>
          <a:lstStyle>
            <a:lvl1pPr marL="0" indent="0">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it-IT"/>
              <a:t>Fare clic per modificare gli stili del testo dello schema</a:t>
            </a:r>
          </a:p>
        </p:txBody>
      </p:sp>
      <p:sp>
        <p:nvSpPr>
          <p:cNvPr id="4" name="Date Placeholder 3"/>
          <p:cNvSpPr>
            <a:spLocks noGrp="1"/>
          </p:cNvSpPr>
          <p:nvPr>
            <p:ph type="dt" sz="half" idx="10"/>
          </p:nvPr>
        </p:nvSpPr>
        <p:spPr>
          <a:xfrm>
            <a:off x="8593667" y="6272784"/>
            <a:ext cx="2644309" cy="365125"/>
          </a:xfrm>
        </p:spPr>
        <p:txBody>
          <a:bodyPr/>
          <a:lstStyle/>
          <a:p>
            <a:fld id="{759A307F-9583-413A-B95A-34E25C66FE0F}" type="datetimeFigureOut">
              <a:rPr lang="it-IT" smtClean="0"/>
              <a:t>13/10/2020</a:t>
            </a:fld>
            <a:endParaRPr lang="it-IT"/>
          </a:p>
        </p:txBody>
      </p:sp>
      <p:sp>
        <p:nvSpPr>
          <p:cNvPr id="5" name="Footer Placeholder 4"/>
          <p:cNvSpPr>
            <a:spLocks noGrp="1"/>
          </p:cNvSpPr>
          <p:nvPr>
            <p:ph type="ftr" sz="quarter" idx="11"/>
          </p:nvPr>
        </p:nvSpPr>
        <p:spPr>
          <a:xfrm>
            <a:off x="2182708" y="6272784"/>
            <a:ext cx="6327648" cy="365125"/>
          </a:xfrm>
        </p:spPr>
        <p:txBody>
          <a:bodyPr/>
          <a:lstStyle/>
          <a:p>
            <a:endParaRPr lang="it-IT"/>
          </a:p>
        </p:txBody>
      </p:sp>
      <p:grpSp>
        <p:nvGrpSpPr>
          <p:cNvPr id="8" name="Group 7"/>
          <p:cNvGrpSpPr/>
          <p:nvPr/>
        </p:nvGrpSpPr>
        <p:grpSpPr>
          <a:xfrm>
            <a:off x="897399" y="2325848"/>
            <a:ext cx="1080904" cy="1080902"/>
            <a:chOff x="9685338" y="4460675"/>
            <a:chExt cx="1080904" cy="1080902"/>
          </a:xfrm>
        </p:grpSpPr>
        <p:sp>
          <p:nvSpPr>
            <p:cNvPr id="9" name="Oval 8"/>
            <p:cNvSpPr/>
            <p:nvPr/>
          </p:nvSpPr>
          <p:spPr>
            <a:xfrm>
              <a:off x="9685338" y="4460675"/>
              <a:ext cx="1080904" cy="1080902"/>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Layer>
                    </a14:imgProps>
                  </a:ext>
                </a:extLst>
              </a:blip>
              <a:srcRect/>
              <a:tile tx="0" ty="0" sx="85000" sy="85000" flip="none" algn="tl"/>
            </a:blipFill>
            <a:ln w="25400" cap="flat" cmpd="sng" algn="ctr">
              <a:noFill/>
              <a:prstDash val="solid"/>
            </a:ln>
            <a:effectLst/>
          </p:spPr>
        </p:sp>
        <p:sp>
          <p:nvSpPr>
            <p:cNvPr id="10" name="Oval 9"/>
            <p:cNvSpPr/>
            <p:nvPr/>
          </p:nvSpPr>
          <p:spPr>
            <a:xfrm>
              <a:off x="9793429" y="4568765"/>
              <a:ext cx="864723" cy="864722"/>
            </a:xfrm>
            <a:prstGeom prst="ellipse">
              <a:avLst/>
            </a:prstGeom>
            <a:noFill/>
            <a:ln w="25400" cap="flat" cmpd="sng" algn="ctr">
              <a:solidFill>
                <a:sysClr val="window" lastClr="FFFFFF"/>
              </a:solidFill>
              <a:prstDash val="solid"/>
            </a:ln>
            <a:effectLst/>
          </p:spPr>
        </p:sp>
      </p:grpSp>
      <p:sp>
        <p:nvSpPr>
          <p:cNvPr id="6" name="Slide Number Placeholder 5"/>
          <p:cNvSpPr>
            <a:spLocks noGrp="1"/>
          </p:cNvSpPr>
          <p:nvPr>
            <p:ph type="sldNum" sz="quarter" idx="12"/>
          </p:nvPr>
        </p:nvSpPr>
        <p:spPr>
          <a:xfrm>
            <a:off x="843702" y="2506133"/>
            <a:ext cx="1188298" cy="720332"/>
          </a:xfrm>
        </p:spPr>
        <p:txBody>
          <a:bodyPr/>
          <a:lstStyle>
            <a:lvl1pPr>
              <a:defRPr sz="2800"/>
            </a:lvl1pPr>
          </a:lstStyle>
          <a:p>
            <a:fld id="{222E7EB6-6FD7-49E0-9BD4-94A3C109DFC5}" type="slidenum">
              <a:rPr lang="it-IT" smtClean="0"/>
              <a:t>‹N›</a:t>
            </a:fld>
            <a:endParaRPr lang="it-IT"/>
          </a:p>
        </p:txBody>
      </p:sp>
    </p:spTree>
    <p:extLst>
      <p:ext uri="{BB962C8B-B14F-4D97-AF65-F5344CB8AC3E}">
        <p14:creationId xmlns:p14="http://schemas.microsoft.com/office/powerpoint/2010/main" val="3907804591"/>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a:t>Fare clic per modificare lo stile del titolo dello schema</a:t>
            </a:r>
            <a:endParaRPr lang="en-US" dirty="0"/>
          </a:p>
        </p:txBody>
      </p:sp>
      <p:sp>
        <p:nvSpPr>
          <p:cNvPr id="3" name="Content Placeholder 2"/>
          <p:cNvSpPr>
            <a:spLocks noGrp="1"/>
          </p:cNvSpPr>
          <p:nvPr>
            <p:ph sz="half" idx="1"/>
          </p:nvPr>
        </p:nvSpPr>
        <p:spPr>
          <a:xfrm>
            <a:off x="1069848" y="2194560"/>
            <a:ext cx="4754880" cy="3977640"/>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Content Placeholder 3"/>
          <p:cNvSpPr>
            <a:spLocks noGrp="1"/>
          </p:cNvSpPr>
          <p:nvPr>
            <p:ph sz="half" idx="2"/>
          </p:nvPr>
        </p:nvSpPr>
        <p:spPr>
          <a:xfrm>
            <a:off x="6364224" y="2194560"/>
            <a:ext cx="4754880" cy="3977640"/>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5" name="Date Placeholder 4"/>
          <p:cNvSpPr>
            <a:spLocks noGrp="1"/>
          </p:cNvSpPr>
          <p:nvPr>
            <p:ph type="dt" sz="half" idx="10"/>
          </p:nvPr>
        </p:nvSpPr>
        <p:spPr/>
        <p:txBody>
          <a:bodyPr/>
          <a:lstStyle/>
          <a:p>
            <a:fld id="{759A307F-9583-413A-B95A-34E25C66FE0F}" type="datetimeFigureOut">
              <a:rPr lang="it-IT" smtClean="0"/>
              <a:t>13/10/2020</a:t>
            </a:fld>
            <a:endParaRPr lang="it-IT"/>
          </a:p>
        </p:txBody>
      </p:sp>
      <p:sp>
        <p:nvSpPr>
          <p:cNvPr id="6" name="Footer Placeholder 5"/>
          <p:cNvSpPr>
            <a:spLocks noGrp="1"/>
          </p:cNvSpPr>
          <p:nvPr>
            <p:ph type="ftr" sz="quarter" idx="11"/>
          </p:nvPr>
        </p:nvSpPr>
        <p:spPr/>
        <p:txBody>
          <a:bodyPr/>
          <a:lstStyle/>
          <a:p>
            <a:endParaRPr lang="it-IT"/>
          </a:p>
        </p:txBody>
      </p:sp>
      <p:sp>
        <p:nvSpPr>
          <p:cNvPr id="7" name="Slide Number Placeholder 6"/>
          <p:cNvSpPr>
            <a:spLocks noGrp="1"/>
          </p:cNvSpPr>
          <p:nvPr>
            <p:ph type="sldNum" sz="quarter" idx="12"/>
          </p:nvPr>
        </p:nvSpPr>
        <p:spPr/>
        <p:txBody>
          <a:bodyPr/>
          <a:lstStyle/>
          <a:p>
            <a:fld id="{222E7EB6-6FD7-49E0-9BD4-94A3C109DFC5}" type="slidenum">
              <a:rPr lang="it-IT" smtClean="0"/>
              <a:t>‹N›</a:t>
            </a:fld>
            <a:endParaRPr lang="it-IT"/>
          </a:p>
        </p:txBody>
      </p:sp>
    </p:spTree>
    <p:extLst>
      <p:ext uri="{BB962C8B-B14F-4D97-AF65-F5344CB8AC3E}">
        <p14:creationId xmlns:p14="http://schemas.microsoft.com/office/powerpoint/2010/main" val="3103064964"/>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it-IT"/>
              <a:t>Fare clic per modificare lo stile del titolo dello schema</a:t>
            </a:r>
            <a:endParaRPr lang="en-US" dirty="0"/>
          </a:p>
        </p:txBody>
      </p:sp>
      <p:sp>
        <p:nvSpPr>
          <p:cNvPr id="3" name="Text Placeholder 2"/>
          <p:cNvSpPr>
            <a:spLocks noGrp="1"/>
          </p:cNvSpPr>
          <p:nvPr>
            <p:ph type="body" idx="1"/>
          </p:nvPr>
        </p:nvSpPr>
        <p:spPr>
          <a:xfrm>
            <a:off x="1066800" y="2048256"/>
            <a:ext cx="4754880" cy="640080"/>
          </a:xfrm>
        </p:spPr>
        <p:txBody>
          <a:bodyPr anchor="ctr">
            <a:normAutofit/>
          </a:bodyPr>
          <a:lstStyle>
            <a:lvl1pPr marL="0" indent="0">
              <a:buNone/>
              <a:defRPr sz="2000" b="1">
                <a:solidFill>
                  <a:schemeClr val="accent1">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gli stili del testo dello schema</a:t>
            </a:r>
          </a:p>
        </p:txBody>
      </p:sp>
      <p:sp>
        <p:nvSpPr>
          <p:cNvPr id="4" name="Content Placeholder 3"/>
          <p:cNvSpPr>
            <a:spLocks noGrp="1"/>
          </p:cNvSpPr>
          <p:nvPr>
            <p:ph sz="half" idx="2"/>
          </p:nvPr>
        </p:nvSpPr>
        <p:spPr>
          <a:xfrm>
            <a:off x="1069848" y="2743200"/>
            <a:ext cx="4754880" cy="3291840"/>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5" name="Text Placeholder 4"/>
          <p:cNvSpPr>
            <a:spLocks noGrp="1"/>
          </p:cNvSpPr>
          <p:nvPr>
            <p:ph type="body" sz="quarter" idx="3"/>
          </p:nvPr>
        </p:nvSpPr>
        <p:spPr>
          <a:xfrm>
            <a:off x="6364224" y="2048256"/>
            <a:ext cx="4754880" cy="640080"/>
          </a:xfrm>
        </p:spPr>
        <p:txBody>
          <a:bodyPr anchor="ctr">
            <a:normAutofit/>
          </a:bodyPr>
          <a:lstStyle>
            <a:lvl1pPr marL="0" indent="0">
              <a:buNone/>
              <a:defRPr sz="2000" b="1">
                <a:solidFill>
                  <a:schemeClr val="accent1">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gli stili del testo dello schema</a:t>
            </a:r>
          </a:p>
        </p:txBody>
      </p:sp>
      <p:sp>
        <p:nvSpPr>
          <p:cNvPr id="6" name="Content Placeholder 5"/>
          <p:cNvSpPr>
            <a:spLocks noGrp="1"/>
          </p:cNvSpPr>
          <p:nvPr>
            <p:ph sz="quarter" idx="4"/>
          </p:nvPr>
        </p:nvSpPr>
        <p:spPr>
          <a:xfrm>
            <a:off x="6364224" y="2743200"/>
            <a:ext cx="4754880" cy="3291840"/>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7" name="Date Placeholder 6"/>
          <p:cNvSpPr>
            <a:spLocks noGrp="1"/>
          </p:cNvSpPr>
          <p:nvPr>
            <p:ph type="dt" sz="half" idx="10"/>
          </p:nvPr>
        </p:nvSpPr>
        <p:spPr/>
        <p:txBody>
          <a:bodyPr/>
          <a:lstStyle/>
          <a:p>
            <a:fld id="{759A307F-9583-413A-B95A-34E25C66FE0F}" type="datetimeFigureOut">
              <a:rPr lang="it-IT" smtClean="0"/>
              <a:t>13/10/2020</a:t>
            </a:fld>
            <a:endParaRPr lang="it-IT"/>
          </a:p>
        </p:txBody>
      </p:sp>
      <p:sp>
        <p:nvSpPr>
          <p:cNvPr id="8" name="Footer Placeholder 7"/>
          <p:cNvSpPr>
            <a:spLocks noGrp="1"/>
          </p:cNvSpPr>
          <p:nvPr>
            <p:ph type="ftr" sz="quarter" idx="11"/>
          </p:nvPr>
        </p:nvSpPr>
        <p:spPr/>
        <p:txBody>
          <a:bodyPr/>
          <a:lstStyle/>
          <a:p>
            <a:endParaRPr lang="it-IT"/>
          </a:p>
        </p:txBody>
      </p:sp>
      <p:sp>
        <p:nvSpPr>
          <p:cNvPr id="9" name="Slide Number Placeholder 8"/>
          <p:cNvSpPr>
            <a:spLocks noGrp="1"/>
          </p:cNvSpPr>
          <p:nvPr>
            <p:ph type="sldNum" sz="quarter" idx="12"/>
          </p:nvPr>
        </p:nvSpPr>
        <p:spPr/>
        <p:txBody>
          <a:bodyPr/>
          <a:lstStyle/>
          <a:p>
            <a:fld id="{222E7EB6-6FD7-49E0-9BD4-94A3C109DFC5}" type="slidenum">
              <a:rPr lang="it-IT" smtClean="0"/>
              <a:t>‹N›</a:t>
            </a:fld>
            <a:endParaRPr lang="it-IT"/>
          </a:p>
        </p:txBody>
      </p:sp>
    </p:spTree>
    <p:extLst>
      <p:ext uri="{BB962C8B-B14F-4D97-AF65-F5344CB8AC3E}">
        <p14:creationId xmlns:p14="http://schemas.microsoft.com/office/powerpoint/2010/main" val="2909963443"/>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it-IT"/>
              <a:t>Fare clic per modificare lo stile del titolo dello schema</a:t>
            </a:r>
            <a:endParaRPr lang="en-US" dirty="0"/>
          </a:p>
        </p:txBody>
      </p:sp>
      <p:sp>
        <p:nvSpPr>
          <p:cNvPr id="3" name="Date Placeholder 2"/>
          <p:cNvSpPr>
            <a:spLocks noGrp="1"/>
          </p:cNvSpPr>
          <p:nvPr>
            <p:ph type="dt" sz="half" idx="10"/>
          </p:nvPr>
        </p:nvSpPr>
        <p:spPr/>
        <p:txBody>
          <a:bodyPr/>
          <a:lstStyle/>
          <a:p>
            <a:fld id="{759A307F-9583-413A-B95A-34E25C66FE0F}" type="datetimeFigureOut">
              <a:rPr lang="it-IT" smtClean="0"/>
              <a:t>13/10/2020</a:t>
            </a:fld>
            <a:endParaRPr lang="it-IT"/>
          </a:p>
        </p:txBody>
      </p:sp>
      <p:sp>
        <p:nvSpPr>
          <p:cNvPr id="4" name="Footer Placeholder 3"/>
          <p:cNvSpPr>
            <a:spLocks noGrp="1"/>
          </p:cNvSpPr>
          <p:nvPr>
            <p:ph type="ftr" sz="quarter" idx="11"/>
          </p:nvPr>
        </p:nvSpPr>
        <p:spPr/>
        <p:txBody>
          <a:bodyPr/>
          <a:lstStyle/>
          <a:p>
            <a:endParaRPr lang="it-IT"/>
          </a:p>
        </p:txBody>
      </p:sp>
      <p:sp>
        <p:nvSpPr>
          <p:cNvPr id="5" name="Slide Number Placeholder 4"/>
          <p:cNvSpPr>
            <a:spLocks noGrp="1"/>
          </p:cNvSpPr>
          <p:nvPr>
            <p:ph type="sldNum" sz="quarter" idx="12"/>
          </p:nvPr>
        </p:nvSpPr>
        <p:spPr/>
        <p:txBody>
          <a:bodyPr/>
          <a:lstStyle/>
          <a:p>
            <a:fld id="{222E7EB6-6FD7-49E0-9BD4-94A3C109DFC5}" type="slidenum">
              <a:rPr lang="it-IT" smtClean="0"/>
              <a:t>‹N›</a:t>
            </a:fld>
            <a:endParaRPr lang="it-IT"/>
          </a:p>
        </p:txBody>
      </p:sp>
    </p:spTree>
    <p:extLst>
      <p:ext uri="{BB962C8B-B14F-4D97-AF65-F5344CB8AC3E}">
        <p14:creationId xmlns:p14="http://schemas.microsoft.com/office/powerpoint/2010/main" val="2054747280"/>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59A307F-9583-413A-B95A-34E25C66FE0F}" type="datetimeFigureOut">
              <a:rPr lang="it-IT" smtClean="0"/>
              <a:t>13/10/2020</a:t>
            </a:fld>
            <a:endParaRPr lang="it-IT"/>
          </a:p>
        </p:txBody>
      </p:sp>
      <p:sp>
        <p:nvSpPr>
          <p:cNvPr id="3" name="Footer Placeholder 2"/>
          <p:cNvSpPr>
            <a:spLocks noGrp="1"/>
          </p:cNvSpPr>
          <p:nvPr>
            <p:ph type="ftr" sz="quarter" idx="11"/>
          </p:nvPr>
        </p:nvSpPr>
        <p:spPr/>
        <p:txBody>
          <a:bodyPr/>
          <a:lstStyle/>
          <a:p>
            <a:endParaRPr lang="it-IT"/>
          </a:p>
        </p:txBody>
      </p:sp>
      <p:sp>
        <p:nvSpPr>
          <p:cNvPr id="4" name="Slide Number Placeholder 3"/>
          <p:cNvSpPr>
            <a:spLocks noGrp="1"/>
          </p:cNvSpPr>
          <p:nvPr>
            <p:ph type="sldNum" sz="quarter" idx="12"/>
          </p:nvPr>
        </p:nvSpPr>
        <p:spPr/>
        <p:txBody>
          <a:bodyPr/>
          <a:lstStyle/>
          <a:p>
            <a:fld id="{222E7EB6-6FD7-49E0-9BD4-94A3C109DFC5}" type="slidenum">
              <a:rPr lang="it-IT" smtClean="0"/>
              <a:t>‹N›</a:t>
            </a:fld>
            <a:endParaRPr lang="it-IT"/>
          </a:p>
        </p:txBody>
      </p:sp>
    </p:spTree>
    <p:extLst>
      <p:ext uri="{BB962C8B-B14F-4D97-AF65-F5344CB8AC3E}">
        <p14:creationId xmlns:p14="http://schemas.microsoft.com/office/powerpoint/2010/main" val="3017753666"/>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showMasterSp="0" type="objTx" preserve="1">
  <p:cSld name="Contenuto con didascalia">
    <p:spTree>
      <p:nvGrpSpPr>
        <p:cNvPr id="1" name=""/>
        <p:cNvGrpSpPr/>
        <p:nvPr/>
      </p:nvGrpSpPr>
      <p:grpSpPr>
        <a:xfrm>
          <a:off x="0" y="0"/>
          <a:ext cx="0" cy="0"/>
          <a:chOff x="0" y="0"/>
          <a:chExt cx="0" cy="0"/>
        </a:xfrm>
      </p:grpSpPr>
      <p:sp>
        <p:nvSpPr>
          <p:cNvPr id="8" name="Rectangle 7"/>
          <p:cNvSpPr/>
          <p:nvPr/>
        </p:nvSpPr>
        <p:spPr>
          <a:xfrm>
            <a:off x="8303740" y="0"/>
            <a:ext cx="3888259" cy="6857999"/>
          </a:xfrm>
          <a:prstGeom prst="rect">
            <a:avLst/>
          </a:prstGeom>
          <a:blipFill dpi="0" rotWithShape="1">
            <a:blip r:embed="rId2">
              <a:alphaModFix amt="60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549640" y="685800"/>
            <a:ext cx="3200400" cy="1737360"/>
          </a:xfrm>
        </p:spPr>
        <p:txBody>
          <a:bodyPr anchor="b">
            <a:normAutofit/>
          </a:bodyPr>
          <a:lstStyle>
            <a:lvl1pPr>
              <a:defRPr sz="3200" b="1"/>
            </a:lvl1pPr>
          </a:lstStyle>
          <a:p>
            <a:r>
              <a:rPr lang="it-IT"/>
              <a:t>Fare clic per modificare lo stile del titolo dello schema</a:t>
            </a:r>
            <a:endParaRPr lang="en-US" dirty="0"/>
          </a:p>
        </p:txBody>
      </p:sp>
      <p:sp>
        <p:nvSpPr>
          <p:cNvPr id="3" name="Content Placeholder 2"/>
          <p:cNvSpPr>
            <a:spLocks noGrp="1"/>
          </p:cNvSpPr>
          <p:nvPr>
            <p:ph idx="1"/>
          </p:nvPr>
        </p:nvSpPr>
        <p:spPr>
          <a:xfrm>
            <a:off x="838200" y="685800"/>
            <a:ext cx="6711696" cy="5020056"/>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Text Placeholder 3"/>
          <p:cNvSpPr>
            <a:spLocks noGrp="1"/>
          </p:cNvSpPr>
          <p:nvPr>
            <p:ph type="body" sz="half" idx="2"/>
          </p:nvPr>
        </p:nvSpPr>
        <p:spPr>
          <a:xfrm>
            <a:off x="8549640" y="2423160"/>
            <a:ext cx="3200400" cy="3291840"/>
          </a:xfrm>
        </p:spPr>
        <p:txBody>
          <a:bodyPr>
            <a:normAutofit/>
          </a:bodyPr>
          <a:lstStyle>
            <a:lvl1pPr marL="0" indent="0">
              <a:lnSpc>
                <a:spcPct val="100000"/>
              </a:lnSpc>
              <a:spcBef>
                <a:spcPts val="1000"/>
              </a:spcBef>
              <a:buNone/>
              <a:defRPr sz="1400">
                <a:solidFill>
                  <a:schemeClr val="accent1">
                    <a:lumMod val="7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a:t>Fare clic per modificare gli stili del testo dello schema</a:t>
            </a:r>
          </a:p>
        </p:txBody>
      </p:sp>
      <p:sp>
        <p:nvSpPr>
          <p:cNvPr id="5" name="Date Placeholder 4"/>
          <p:cNvSpPr>
            <a:spLocks noGrp="1"/>
          </p:cNvSpPr>
          <p:nvPr>
            <p:ph type="dt" sz="half" idx="10"/>
          </p:nvPr>
        </p:nvSpPr>
        <p:spPr/>
        <p:txBody>
          <a:bodyPr/>
          <a:lstStyle/>
          <a:p>
            <a:fld id="{759A307F-9583-413A-B95A-34E25C66FE0F}" type="datetimeFigureOut">
              <a:rPr lang="it-IT" smtClean="0"/>
              <a:t>13/10/2020</a:t>
            </a:fld>
            <a:endParaRPr lang="it-IT"/>
          </a:p>
        </p:txBody>
      </p:sp>
      <p:sp>
        <p:nvSpPr>
          <p:cNvPr id="6" name="Footer Placeholder 5"/>
          <p:cNvSpPr>
            <a:spLocks noGrp="1"/>
          </p:cNvSpPr>
          <p:nvPr>
            <p:ph type="ftr" sz="quarter" idx="11"/>
          </p:nvPr>
        </p:nvSpPr>
        <p:spPr/>
        <p:txBody>
          <a:bodyPr/>
          <a:lstStyle/>
          <a:p>
            <a:endParaRPr lang="it-IT"/>
          </a:p>
        </p:txBody>
      </p:sp>
      <p:grpSp>
        <p:nvGrpSpPr>
          <p:cNvPr id="9" name="Group 8"/>
          <p:cNvGrpSpPr>
            <a:grpSpLocks noChangeAspect="1"/>
          </p:cNvGrpSpPr>
          <p:nvPr/>
        </p:nvGrpSpPr>
        <p:grpSpPr>
          <a:xfrm>
            <a:off x="11401725" y="6229681"/>
            <a:ext cx="457200" cy="457200"/>
            <a:chOff x="11361456" y="6195813"/>
            <a:chExt cx="548640" cy="548640"/>
          </a:xfrm>
        </p:grpSpPr>
        <p:sp>
          <p:nvSpPr>
            <p:cNvPr id="10" name="Oval 9"/>
            <p:cNvSpPr/>
            <p:nvPr/>
          </p:nvSpPr>
          <p:spPr>
            <a:xfrm>
              <a:off x="11361456" y="6195813"/>
              <a:ext cx="548640" cy="548640"/>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Effect>
                          <a14:brightnessContrast bright="-40000" contrast="20000"/>
                        </a14:imgEffect>
                      </a14:imgLayer>
                    </a14:imgProps>
                  </a:ext>
                </a:extLst>
              </a:blip>
              <a:srcRect/>
              <a:tile tx="50800" ty="0" sx="85000" sy="85000" flip="none" algn="tl"/>
            </a:blipFill>
            <a:ln w="25400" cap="flat" cmpd="sng" algn="ctr">
              <a:noFill/>
              <a:prstDash val="solid"/>
            </a:ln>
            <a:effectLst/>
          </p:spPr>
        </p:sp>
        <p:sp>
          <p:nvSpPr>
            <p:cNvPr id="11" name="Oval 10"/>
            <p:cNvSpPr/>
            <p:nvPr/>
          </p:nvSpPr>
          <p:spPr>
            <a:xfrm>
              <a:off x="11396488" y="6230844"/>
              <a:ext cx="478576" cy="478578"/>
            </a:xfrm>
            <a:prstGeom prst="ellipse">
              <a:avLst/>
            </a:prstGeom>
            <a:noFill/>
            <a:ln w="12700" cap="flat" cmpd="sng" algn="ctr">
              <a:solidFill>
                <a:sysClr val="window" lastClr="FFFFFF"/>
              </a:solidFill>
              <a:prstDash val="solid"/>
            </a:ln>
            <a:effectLst/>
          </p:spPr>
        </p:sp>
      </p:grpSp>
      <p:sp>
        <p:nvSpPr>
          <p:cNvPr id="7" name="Slide Number Placeholder 6"/>
          <p:cNvSpPr>
            <a:spLocks noGrp="1"/>
          </p:cNvSpPr>
          <p:nvPr>
            <p:ph type="sldNum" sz="quarter" idx="12"/>
          </p:nvPr>
        </p:nvSpPr>
        <p:spPr/>
        <p:txBody>
          <a:bodyPr/>
          <a:lstStyle/>
          <a:p>
            <a:fld id="{222E7EB6-6FD7-49E0-9BD4-94A3C109DFC5}" type="slidenum">
              <a:rPr lang="it-IT" smtClean="0"/>
              <a:t>‹N›</a:t>
            </a:fld>
            <a:endParaRPr lang="it-IT"/>
          </a:p>
        </p:txBody>
      </p:sp>
    </p:spTree>
    <p:extLst>
      <p:ext uri="{BB962C8B-B14F-4D97-AF65-F5344CB8AC3E}">
        <p14:creationId xmlns:p14="http://schemas.microsoft.com/office/powerpoint/2010/main" val="1615540889"/>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showMasterSp="0" type="picTx" preserve="1">
  <p:cSld name="Immagine con didascalia">
    <p:spTree>
      <p:nvGrpSpPr>
        <p:cNvPr id="1" name=""/>
        <p:cNvGrpSpPr/>
        <p:nvPr/>
      </p:nvGrpSpPr>
      <p:grpSpPr>
        <a:xfrm>
          <a:off x="0" y="0"/>
          <a:ext cx="0" cy="0"/>
          <a:chOff x="0" y="0"/>
          <a:chExt cx="0" cy="0"/>
        </a:xfrm>
      </p:grpSpPr>
      <p:sp>
        <p:nvSpPr>
          <p:cNvPr id="11" name="Rectangle 10"/>
          <p:cNvSpPr/>
          <p:nvPr/>
        </p:nvSpPr>
        <p:spPr>
          <a:xfrm>
            <a:off x="8303740" y="0"/>
            <a:ext cx="3888259" cy="6857999"/>
          </a:xfrm>
          <a:prstGeom prst="rect">
            <a:avLst/>
          </a:prstGeom>
          <a:blipFill dpi="0" rotWithShape="1">
            <a:blip r:embed="rId2">
              <a:alphaModFix amt="60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549640" y="685800"/>
            <a:ext cx="3200400" cy="1737360"/>
          </a:xfrm>
        </p:spPr>
        <p:txBody>
          <a:bodyPr anchor="b">
            <a:normAutofit/>
          </a:bodyPr>
          <a:lstStyle>
            <a:lvl1pPr>
              <a:defRPr sz="3200" b="1"/>
            </a:lvl1pPr>
          </a:lstStyle>
          <a:p>
            <a:r>
              <a:rPr lang="it-IT"/>
              <a:t>Fare clic per modificare lo stile del titolo dello schema</a:t>
            </a:r>
            <a:endParaRPr lang="en-US" dirty="0"/>
          </a:p>
        </p:txBody>
      </p:sp>
      <p:sp>
        <p:nvSpPr>
          <p:cNvPr id="3" name="Picture Placeholder 2"/>
          <p:cNvSpPr>
            <a:spLocks noGrp="1" noChangeAspect="1"/>
          </p:cNvSpPr>
          <p:nvPr>
            <p:ph type="pic" idx="1"/>
          </p:nvPr>
        </p:nvSpPr>
        <p:spPr>
          <a:xfrm>
            <a:off x="0" y="0"/>
            <a:ext cx="8303740" cy="6858000"/>
          </a:xfrm>
          <a:solidFill>
            <a:schemeClr val="tx2">
              <a:lumMod val="20000"/>
              <a:lumOff val="80000"/>
            </a:schemeClr>
          </a:solidFill>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it-IT"/>
              <a:t>Fare clic sull'icona per inserire un'immagine</a:t>
            </a:r>
            <a:endParaRPr lang="en-US" dirty="0"/>
          </a:p>
        </p:txBody>
      </p:sp>
      <p:sp>
        <p:nvSpPr>
          <p:cNvPr id="4" name="Text Placeholder 3"/>
          <p:cNvSpPr>
            <a:spLocks noGrp="1"/>
          </p:cNvSpPr>
          <p:nvPr>
            <p:ph type="body" sz="half" idx="2"/>
          </p:nvPr>
        </p:nvSpPr>
        <p:spPr>
          <a:xfrm>
            <a:off x="8549640" y="2423160"/>
            <a:ext cx="3200400" cy="3291840"/>
          </a:xfrm>
        </p:spPr>
        <p:txBody>
          <a:bodyPr>
            <a:normAutofit/>
          </a:bodyPr>
          <a:lstStyle>
            <a:lvl1pPr marL="0" indent="0">
              <a:lnSpc>
                <a:spcPct val="100000"/>
              </a:lnSpc>
              <a:spcBef>
                <a:spcPts val="1000"/>
              </a:spcBef>
              <a:buNone/>
              <a:defRPr sz="1400">
                <a:solidFill>
                  <a:schemeClr val="accent1">
                    <a:lumMod val="7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a:t>Fare clic per modificare gli stili del testo dello schema</a:t>
            </a:r>
          </a:p>
        </p:txBody>
      </p:sp>
      <p:sp>
        <p:nvSpPr>
          <p:cNvPr id="5" name="Date Placeholder 4"/>
          <p:cNvSpPr>
            <a:spLocks noGrp="1"/>
          </p:cNvSpPr>
          <p:nvPr>
            <p:ph type="dt" sz="half" idx="10"/>
          </p:nvPr>
        </p:nvSpPr>
        <p:spPr/>
        <p:txBody>
          <a:bodyPr/>
          <a:lstStyle/>
          <a:p>
            <a:fld id="{759A307F-9583-413A-B95A-34E25C66FE0F}" type="datetimeFigureOut">
              <a:rPr lang="it-IT" smtClean="0"/>
              <a:t>13/10/2020</a:t>
            </a:fld>
            <a:endParaRPr lang="it-IT"/>
          </a:p>
        </p:txBody>
      </p:sp>
      <p:grpSp>
        <p:nvGrpSpPr>
          <p:cNvPr id="8" name="Group 7"/>
          <p:cNvGrpSpPr>
            <a:grpSpLocks noChangeAspect="1"/>
          </p:cNvGrpSpPr>
          <p:nvPr/>
        </p:nvGrpSpPr>
        <p:grpSpPr>
          <a:xfrm>
            <a:off x="11401725" y="6229681"/>
            <a:ext cx="457200" cy="457200"/>
            <a:chOff x="11361456" y="6195813"/>
            <a:chExt cx="548640" cy="548640"/>
          </a:xfrm>
        </p:grpSpPr>
        <p:sp>
          <p:nvSpPr>
            <p:cNvPr id="9" name="Oval 8"/>
            <p:cNvSpPr/>
            <p:nvPr/>
          </p:nvSpPr>
          <p:spPr>
            <a:xfrm>
              <a:off x="11361456" y="6195813"/>
              <a:ext cx="548640" cy="548640"/>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Effect>
                          <a14:brightnessContrast bright="-40000" contrast="20000"/>
                        </a14:imgEffect>
                      </a14:imgLayer>
                    </a14:imgProps>
                  </a:ext>
                </a:extLst>
              </a:blip>
              <a:srcRect/>
              <a:tile tx="50800" ty="0" sx="85000" sy="85000" flip="none" algn="tl"/>
            </a:blipFill>
            <a:ln w="25400" cap="flat" cmpd="sng" algn="ctr">
              <a:noFill/>
              <a:prstDash val="solid"/>
            </a:ln>
            <a:effectLst/>
          </p:spPr>
        </p:sp>
        <p:sp>
          <p:nvSpPr>
            <p:cNvPr id="10" name="Oval 9"/>
            <p:cNvSpPr/>
            <p:nvPr/>
          </p:nvSpPr>
          <p:spPr>
            <a:xfrm>
              <a:off x="11396488" y="6230844"/>
              <a:ext cx="478576" cy="478578"/>
            </a:xfrm>
            <a:prstGeom prst="ellipse">
              <a:avLst/>
            </a:prstGeom>
            <a:noFill/>
            <a:ln w="12700" cap="flat" cmpd="sng" algn="ctr">
              <a:solidFill>
                <a:sysClr val="window" lastClr="FFFFFF"/>
              </a:solidFill>
              <a:prstDash val="solid"/>
            </a:ln>
            <a:effectLst/>
          </p:spPr>
        </p:sp>
      </p:grpSp>
      <p:sp>
        <p:nvSpPr>
          <p:cNvPr id="7" name="Slide Number Placeholder 6"/>
          <p:cNvSpPr>
            <a:spLocks noGrp="1"/>
          </p:cNvSpPr>
          <p:nvPr>
            <p:ph type="sldNum" sz="quarter" idx="12"/>
          </p:nvPr>
        </p:nvSpPr>
        <p:spPr/>
        <p:txBody>
          <a:bodyPr/>
          <a:lstStyle/>
          <a:p>
            <a:fld id="{222E7EB6-6FD7-49E0-9BD4-94A3C109DFC5}" type="slidenum">
              <a:rPr lang="it-IT" smtClean="0"/>
              <a:t>‹N›</a:t>
            </a:fld>
            <a:endParaRPr lang="it-IT"/>
          </a:p>
        </p:txBody>
      </p:sp>
    </p:spTree>
    <p:extLst>
      <p:ext uri="{BB962C8B-B14F-4D97-AF65-F5344CB8AC3E}">
        <p14:creationId xmlns:p14="http://schemas.microsoft.com/office/powerpoint/2010/main" val="217608881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81A5B804-AAE3-4878-BAFD-AE341F77E8F8}"/>
              </a:ext>
            </a:extLst>
          </p:cNvPr>
          <p:cNvSpPr>
            <a:spLocks noGrp="1"/>
          </p:cNvSpPr>
          <p:nvPr>
            <p:ph type="title"/>
          </p:nvPr>
        </p:nvSpPr>
        <p:spPr/>
        <p:txBody>
          <a:bodyPr/>
          <a:lstStyle/>
          <a:p>
            <a:r>
              <a:rPr lang="it-IT"/>
              <a:t>Fare clic per modificare lo stile del titolo dello schema</a:t>
            </a:r>
          </a:p>
        </p:txBody>
      </p:sp>
      <p:sp>
        <p:nvSpPr>
          <p:cNvPr id="3" name="Segnaposto data 2">
            <a:extLst>
              <a:ext uri="{FF2B5EF4-FFF2-40B4-BE49-F238E27FC236}">
                <a16:creationId xmlns:a16="http://schemas.microsoft.com/office/drawing/2014/main" id="{41B5A50A-7993-44A6-8096-F535EE4A3209}"/>
              </a:ext>
            </a:extLst>
          </p:cNvPr>
          <p:cNvSpPr>
            <a:spLocks noGrp="1"/>
          </p:cNvSpPr>
          <p:nvPr>
            <p:ph type="dt" sz="half" idx="10"/>
          </p:nvPr>
        </p:nvSpPr>
        <p:spPr/>
        <p:txBody>
          <a:bodyPr/>
          <a:lstStyle/>
          <a:p>
            <a:fld id="{759A307F-9583-413A-B95A-34E25C66FE0F}" type="datetimeFigureOut">
              <a:rPr lang="it-IT" smtClean="0"/>
              <a:t>13/10/2020</a:t>
            </a:fld>
            <a:endParaRPr lang="it-IT"/>
          </a:p>
        </p:txBody>
      </p:sp>
      <p:sp>
        <p:nvSpPr>
          <p:cNvPr id="4" name="Segnaposto piè di pagina 3">
            <a:extLst>
              <a:ext uri="{FF2B5EF4-FFF2-40B4-BE49-F238E27FC236}">
                <a16:creationId xmlns:a16="http://schemas.microsoft.com/office/drawing/2014/main" id="{B0542ECF-CA7F-4C34-85AE-8DADCE158212}"/>
              </a:ext>
            </a:extLst>
          </p:cNvPr>
          <p:cNvSpPr>
            <a:spLocks noGrp="1"/>
          </p:cNvSpPr>
          <p:nvPr>
            <p:ph type="ftr" sz="quarter" idx="11"/>
          </p:nvPr>
        </p:nvSpPr>
        <p:spPr/>
        <p:txBody>
          <a:bodyPr/>
          <a:lstStyle/>
          <a:p>
            <a:endParaRPr lang="it-IT"/>
          </a:p>
        </p:txBody>
      </p:sp>
      <p:sp>
        <p:nvSpPr>
          <p:cNvPr id="5" name="Segnaposto numero diapositiva 4">
            <a:extLst>
              <a:ext uri="{FF2B5EF4-FFF2-40B4-BE49-F238E27FC236}">
                <a16:creationId xmlns:a16="http://schemas.microsoft.com/office/drawing/2014/main" id="{D1841F1E-4301-4618-A690-9638F5B7DADA}"/>
              </a:ext>
            </a:extLst>
          </p:cNvPr>
          <p:cNvSpPr>
            <a:spLocks noGrp="1"/>
          </p:cNvSpPr>
          <p:nvPr>
            <p:ph type="sldNum" sz="quarter" idx="12"/>
          </p:nvPr>
        </p:nvSpPr>
        <p:spPr/>
        <p:txBody>
          <a:bodyPr/>
          <a:lstStyle/>
          <a:p>
            <a:fld id="{222E7EB6-6FD7-49E0-9BD4-94A3C109DFC5}" type="slidenum">
              <a:rPr lang="it-IT" smtClean="0"/>
              <a:t>‹N›</a:t>
            </a:fld>
            <a:endParaRPr lang="it-IT"/>
          </a:p>
        </p:txBody>
      </p:sp>
    </p:spTree>
    <p:extLst>
      <p:ext uri="{BB962C8B-B14F-4D97-AF65-F5344CB8AC3E}">
        <p14:creationId xmlns:p14="http://schemas.microsoft.com/office/powerpoint/2010/main" val="4159793728"/>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a:t>Fare clic per modificare lo stile del titolo dello schema</a:t>
            </a:r>
            <a:endParaRPr lang="en-US" dirty="0"/>
          </a:p>
        </p:txBody>
      </p:sp>
      <p:sp>
        <p:nvSpPr>
          <p:cNvPr id="3" name="Vertical Text Placeholder 2"/>
          <p:cNvSpPr>
            <a:spLocks noGrp="1"/>
          </p:cNvSpPr>
          <p:nvPr>
            <p:ph type="body" orient="vert" idx="1"/>
          </p:nvPr>
        </p:nvSpPr>
        <p:spPr/>
        <p:txBody>
          <a:bodyPr vert="eaVert"/>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Date Placeholder 3"/>
          <p:cNvSpPr>
            <a:spLocks noGrp="1"/>
          </p:cNvSpPr>
          <p:nvPr>
            <p:ph type="dt" sz="half" idx="10"/>
          </p:nvPr>
        </p:nvSpPr>
        <p:spPr/>
        <p:txBody>
          <a:bodyPr/>
          <a:lstStyle/>
          <a:p>
            <a:fld id="{759A307F-9583-413A-B95A-34E25C66FE0F}" type="datetimeFigureOut">
              <a:rPr lang="it-IT" smtClean="0"/>
              <a:t>13/10/2020</a:t>
            </a:fld>
            <a:endParaRPr lang="it-IT"/>
          </a:p>
        </p:txBody>
      </p:sp>
      <p:sp>
        <p:nvSpPr>
          <p:cNvPr id="5" name="Footer Placeholder 4"/>
          <p:cNvSpPr>
            <a:spLocks noGrp="1"/>
          </p:cNvSpPr>
          <p:nvPr>
            <p:ph type="ftr" sz="quarter" idx="11"/>
          </p:nvPr>
        </p:nvSpPr>
        <p:spPr/>
        <p:txBody>
          <a:bodyPr/>
          <a:lstStyle/>
          <a:p>
            <a:endParaRPr lang="it-IT"/>
          </a:p>
        </p:txBody>
      </p:sp>
      <p:sp>
        <p:nvSpPr>
          <p:cNvPr id="6" name="Slide Number Placeholder 5"/>
          <p:cNvSpPr>
            <a:spLocks noGrp="1"/>
          </p:cNvSpPr>
          <p:nvPr>
            <p:ph type="sldNum" sz="quarter" idx="12"/>
          </p:nvPr>
        </p:nvSpPr>
        <p:spPr/>
        <p:txBody>
          <a:bodyPr/>
          <a:lstStyle/>
          <a:p>
            <a:fld id="{222E7EB6-6FD7-49E0-9BD4-94A3C109DFC5}" type="slidenum">
              <a:rPr lang="it-IT" smtClean="0"/>
              <a:t>‹N›</a:t>
            </a:fld>
            <a:endParaRPr lang="it-IT"/>
          </a:p>
        </p:txBody>
      </p:sp>
    </p:spTree>
    <p:extLst>
      <p:ext uri="{BB962C8B-B14F-4D97-AF65-F5344CB8AC3E}">
        <p14:creationId xmlns:p14="http://schemas.microsoft.com/office/powerpoint/2010/main" val="72215588"/>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533400"/>
            <a:ext cx="2552700" cy="5638800"/>
          </a:xfrm>
        </p:spPr>
        <p:txBody>
          <a:bodyPr vert="eaVert"/>
          <a:lstStyle/>
          <a:p>
            <a:r>
              <a:rPr lang="it-IT"/>
              <a:t>Fare clic per modificare lo stile del titolo dello schema</a:t>
            </a:r>
            <a:endParaRPr lang="en-US" dirty="0"/>
          </a:p>
        </p:txBody>
      </p:sp>
      <p:sp>
        <p:nvSpPr>
          <p:cNvPr id="3" name="Vertical Text Placeholder 2"/>
          <p:cNvSpPr>
            <a:spLocks noGrp="1"/>
          </p:cNvSpPr>
          <p:nvPr>
            <p:ph type="body" orient="vert" idx="1"/>
          </p:nvPr>
        </p:nvSpPr>
        <p:spPr>
          <a:xfrm>
            <a:off x="1066800" y="533400"/>
            <a:ext cx="7505700" cy="5638800"/>
          </a:xfrm>
        </p:spPr>
        <p:txBody>
          <a:bodyPr vert="eaVert"/>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Date Placeholder 3"/>
          <p:cNvSpPr>
            <a:spLocks noGrp="1"/>
          </p:cNvSpPr>
          <p:nvPr>
            <p:ph type="dt" sz="half" idx="10"/>
          </p:nvPr>
        </p:nvSpPr>
        <p:spPr/>
        <p:txBody>
          <a:bodyPr/>
          <a:lstStyle/>
          <a:p>
            <a:fld id="{759A307F-9583-413A-B95A-34E25C66FE0F}" type="datetimeFigureOut">
              <a:rPr lang="it-IT" smtClean="0"/>
              <a:t>13/10/2020</a:t>
            </a:fld>
            <a:endParaRPr lang="it-IT"/>
          </a:p>
        </p:txBody>
      </p:sp>
      <p:sp>
        <p:nvSpPr>
          <p:cNvPr id="5" name="Footer Placeholder 4"/>
          <p:cNvSpPr>
            <a:spLocks noGrp="1"/>
          </p:cNvSpPr>
          <p:nvPr>
            <p:ph type="ftr" sz="quarter" idx="11"/>
          </p:nvPr>
        </p:nvSpPr>
        <p:spPr/>
        <p:txBody>
          <a:bodyPr/>
          <a:lstStyle/>
          <a:p>
            <a:endParaRPr lang="it-IT"/>
          </a:p>
        </p:txBody>
      </p:sp>
      <p:sp>
        <p:nvSpPr>
          <p:cNvPr id="6" name="Slide Number Placeholder 5"/>
          <p:cNvSpPr>
            <a:spLocks noGrp="1"/>
          </p:cNvSpPr>
          <p:nvPr>
            <p:ph type="sldNum" sz="quarter" idx="12"/>
          </p:nvPr>
        </p:nvSpPr>
        <p:spPr/>
        <p:txBody>
          <a:bodyPr/>
          <a:lstStyle/>
          <a:p>
            <a:fld id="{222E7EB6-6FD7-49E0-9BD4-94A3C109DFC5}" type="slidenum">
              <a:rPr lang="it-IT" smtClean="0"/>
              <a:t>‹N›</a:t>
            </a:fld>
            <a:endParaRPr lang="it-IT"/>
          </a:p>
        </p:txBody>
      </p:sp>
    </p:spTree>
    <p:extLst>
      <p:ext uri="{BB962C8B-B14F-4D97-AF65-F5344CB8AC3E}">
        <p14:creationId xmlns:p14="http://schemas.microsoft.com/office/powerpoint/2010/main" val="411652951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Segnaposto data 1">
            <a:extLst>
              <a:ext uri="{FF2B5EF4-FFF2-40B4-BE49-F238E27FC236}">
                <a16:creationId xmlns:a16="http://schemas.microsoft.com/office/drawing/2014/main" id="{A614DBFB-2768-4D55-9B55-A9C68158EFCF}"/>
              </a:ext>
            </a:extLst>
          </p:cNvPr>
          <p:cNvSpPr>
            <a:spLocks noGrp="1"/>
          </p:cNvSpPr>
          <p:nvPr>
            <p:ph type="dt" sz="half" idx="10"/>
          </p:nvPr>
        </p:nvSpPr>
        <p:spPr/>
        <p:txBody>
          <a:bodyPr/>
          <a:lstStyle/>
          <a:p>
            <a:fld id="{759A307F-9583-413A-B95A-34E25C66FE0F}" type="datetimeFigureOut">
              <a:rPr lang="it-IT" smtClean="0"/>
              <a:t>13/10/2020</a:t>
            </a:fld>
            <a:endParaRPr lang="it-IT"/>
          </a:p>
        </p:txBody>
      </p:sp>
      <p:sp>
        <p:nvSpPr>
          <p:cNvPr id="3" name="Segnaposto piè di pagina 2">
            <a:extLst>
              <a:ext uri="{FF2B5EF4-FFF2-40B4-BE49-F238E27FC236}">
                <a16:creationId xmlns:a16="http://schemas.microsoft.com/office/drawing/2014/main" id="{477A9233-6B45-4460-9FC8-73987DA7286A}"/>
              </a:ext>
            </a:extLst>
          </p:cNvPr>
          <p:cNvSpPr>
            <a:spLocks noGrp="1"/>
          </p:cNvSpPr>
          <p:nvPr>
            <p:ph type="ftr" sz="quarter" idx="11"/>
          </p:nvPr>
        </p:nvSpPr>
        <p:spPr/>
        <p:txBody>
          <a:bodyPr/>
          <a:lstStyle/>
          <a:p>
            <a:endParaRPr lang="it-IT"/>
          </a:p>
        </p:txBody>
      </p:sp>
      <p:sp>
        <p:nvSpPr>
          <p:cNvPr id="4" name="Segnaposto numero diapositiva 3">
            <a:extLst>
              <a:ext uri="{FF2B5EF4-FFF2-40B4-BE49-F238E27FC236}">
                <a16:creationId xmlns:a16="http://schemas.microsoft.com/office/drawing/2014/main" id="{3D2047DB-B4A2-4B80-9B7F-82ACB459748D}"/>
              </a:ext>
            </a:extLst>
          </p:cNvPr>
          <p:cNvSpPr>
            <a:spLocks noGrp="1"/>
          </p:cNvSpPr>
          <p:nvPr>
            <p:ph type="sldNum" sz="quarter" idx="12"/>
          </p:nvPr>
        </p:nvSpPr>
        <p:spPr/>
        <p:txBody>
          <a:bodyPr/>
          <a:lstStyle/>
          <a:p>
            <a:fld id="{222E7EB6-6FD7-49E0-9BD4-94A3C109DFC5}" type="slidenum">
              <a:rPr lang="it-IT" smtClean="0"/>
              <a:t>‹N›</a:t>
            </a:fld>
            <a:endParaRPr lang="it-IT"/>
          </a:p>
        </p:txBody>
      </p:sp>
    </p:spTree>
    <p:extLst>
      <p:ext uri="{BB962C8B-B14F-4D97-AF65-F5344CB8AC3E}">
        <p14:creationId xmlns:p14="http://schemas.microsoft.com/office/powerpoint/2010/main" val="184029137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6A9239FD-21EE-4F7D-A639-D9C535FE3C27}"/>
              </a:ext>
            </a:extLst>
          </p:cNvPr>
          <p:cNvSpPr>
            <a:spLocks noGrp="1"/>
          </p:cNvSpPr>
          <p:nvPr>
            <p:ph type="title"/>
          </p:nvPr>
        </p:nvSpPr>
        <p:spPr>
          <a:xfrm>
            <a:off x="839788" y="457200"/>
            <a:ext cx="3932237" cy="1600200"/>
          </a:xfrm>
        </p:spPr>
        <p:txBody>
          <a:bodyPr anchor="b"/>
          <a:lstStyle>
            <a:lvl1pPr>
              <a:defRPr sz="3200"/>
            </a:lvl1pPr>
          </a:lstStyle>
          <a:p>
            <a:r>
              <a:rPr lang="it-IT"/>
              <a:t>Fare clic per modificare lo stile del titolo dello schema</a:t>
            </a:r>
          </a:p>
        </p:txBody>
      </p:sp>
      <p:sp>
        <p:nvSpPr>
          <p:cNvPr id="3" name="Segnaposto contenuto 2">
            <a:extLst>
              <a:ext uri="{FF2B5EF4-FFF2-40B4-BE49-F238E27FC236}">
                <a16:creationId xmlns:a16="http://schemas.microsoft.com/office/drawing/2014/main" id="{E1CB5B9D-098D-4CC4-B514-40D7A701D046}"/>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testo 3">
            <a:extLst>
              <a:ext uri="{FF2B5EF4-FFF2-40B4-BE49-F238E27FC236}">
                <a16:creationId xmlns:a16="http://schemas.microsoft.com/office/drawing/2014/main" id="{00C5A2A9-6555-4E08-B2F1-7078405A428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a:t>Fare clic per modificare gli stili del testo dello schema</a:t>
            </a:r>
          </a:p>
        </p:txBody>
      </p:sp>
      <p:sp>
        <p:nvSpPr>
          <p:cNvPr id="5" name="Segnaposto data 4">
            <a:extLst>
              <a:ext uri="{FF2B5EF4-FFF2-40B4-BE49-F238E27FC236}">
                <a16:creationId xmlns:a16="http://schemas.microsoft.com/office/drawing/2014/main" id="{466146B5-E99B-4AF1-B0E3-C5BD90F57A86}"/>
              </a:ext>
            </a:extLst>
          </p:cNvPr>
          <p:cNvSpPr>
            <a:spLocks noGrp="1"/>
          </p:cNvSpPr>
          <p:nvPr>
            <p:ph type="dt" sz="half" idx="10"/>
          </p:nvPr>
        </p:nvSpPr>
        <p:spPr/>
        <p:txBody>
          <a:bodyPr/>
          <a:lstStyle/>
          <a:p>
            <a:fld id="{759A307F-9583-413A-B95A-34E25C66FE0F}" type="datetimeFigureOut">
              <a:rPr lang="it-IT" smtClean="0"/>
              <a:t>13/10/2020</a:t>
            </a:fld>
            <a:endParaRPr lang="it-IT"/>
          </a:p>
        </p:txBody>
      </p:sp>
      <p:sp>
        <p:nvSpPr>
          <p:cNvPr id="6" name="Segnaposto piè di pagina 5">
            <a:extLst>
              <a:ext uri="{FF2B5EF4-FFF2-40B4-BE49-F238E27FC236}">
                <a16:creationId xmlns:a16="http://schemas.microsoft.com/office/drawing/2014/main" id="{F31272CF-F103-4090-883E-EEEF99F46AC8}"/>
              </a:ext>
            </a:extLst>
          </p:cNvPr>
          <p:cNvSpPr>
            <a:spLocks noGrp="1"/>
          </p:cNvSpPr>
          <p:nvPr>
            <p:ph type="ftr" sz="quarter" idx="11"/>
          </p:nvPr>
        </p:nvSpPr>
        <p:spPr/>
        <p:txBody>
          <a:bodyPr/>
          <a:lstStyle/>
          <a:p>
            <a:endParaRPr lang="it-IT"/>
          </a:p>
        </p:txBody>
      </p:sp>
      <p:sp>
        <p:nvSpPr>
          <p:cNvPr id="7" name="Segnaposto numero diapositiva 6">
            <a:extLst>
              <a:ext uri="{FF2B5EF4-FFF2-40B4-BE49-F238E27FC236}">
                <a16:creationId xmlns:a16="http://schemas.microsoft.com/office/drawing/2014/main" id="{144DC99C-1A9A-4C33-A44D-A3ACBBE0B5B4}"/>
              </a:ext>
            </a:extLst>
          </p:cNvPr>
          <p:cNvSpPr>
            <a:spLocks noGrp="1"/>
          </p:cNvSpPr>
          <p:nvPr>
            <p:ph type="sldNum" sz="quarter" idx="12"/>
          </p:nvPr>
        </p:nvSpPr>
        <p:spPr/>
        <p:txBody>
          <a:bodyPr/>
          <a:lstStyle/>
          <a:p>
            <a:fld id="{222E7EB6-6FD7-49E0-9BD4-94A3C109DFC5}" type="slidenum">
              <a:rPr lang="it-IT" smtClean="0"/>
              <a:t>‹N›</a:t>
            </a:fld>
            <a:endParaRPr lang="it-IT"/>
          </a:p>
        </p:txBody>
      </p:sp>
    </p:spTree>
    <p:extLst>
      <p:ext uri="{BB962C8B-B14F-4D97-AF65-F5344CB8AC3E}">
        <p14:creationId xmlns:p14="http://schemas.microsoft.com/office/powerpoint/2010/main" val="183474174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346B3E80-5000-4B04-A28F-3AA2DA9D5A16}"/>
              </a:ext>
            </a:extLst>
          </p:cNvPr>
          <p:cNvSpPr>
            <a:spLocks noGrp="1"/>
          </p:cNvSpPr>
          <p:nvPr>
            <p:ph type="title"/>
          </p:nvPr>
        </p:nvSpPr>
        <p:spPr>
          <a:xfrm>
            <a:off x="839788" y="457200"/>
            <a:ext cx="3932237" cy="1600200"/>
          </a:xfrm>
        </p:spPr>
        <p:txBody>
          <a:bodyPr anchor="b"/>
          <a:lstStyle>
            <a:lvl1pPr>
              <a:defRPr sz="3200"/>
            </a:lvl1pPr>
          </a:lstStyle>
          <a:p>
            <a:r>
              <a:rPr lang="it-IT"/>
              <a:t>Fare clic per modificare lo stile del titolo dello schema</a:t>
            </a:r>
          </a:p>
        </p:txBody>
      </p:sp>
      <p:sp>
        <p:nvSpPr>
          <p:cNvPr id="3" name="Segnaposto immagine 2">
            <a:extLst>
              <a:ext uri="{FF2B5EF4-FFF2-40B4-BE49-F238E27FC236}">
                <a16:creationId xmlns:a16="http://schemas.microsoft.com/office/drawing/2014/main" id="{5BB332AD-8C7B-4C2C-A0D0-A5F2953DB8F8}"/>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it-IT"/>
          </a:p>
        </p:txBody>
      </p:sp>
      <p:sp>
        <p:nvSpPr>
          <p:cNvPr id="4" name="Segnaposto testo 3">
            <a:extLst>
              <a:ext uri="{FF2B5EF4-FFF2-40B4-BE49-F238E27FC236}">
                <a16:creationId xmlns:a16="http://schemas.microsoft.com/office/drawing/2014/main" id="{B670763C-9366-47D7-AA9C-B59C6A2F728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a:t>Fare clic per modificare gli stili del testo dello schema</a:t>
            </a:r>
          </a:p>
        </p:txBody>
      </p:sp>
      <p:sp>
        <p:nvSpPr>
          <p:cNvPr id="5" name="Segnaposto data 4">
            <a:extLst>
              <a:ext uri="{FF2B5EF4-FFF2-40B4-BE49-F238E27FC236}">
                <a16:creationId xmlns:a16="http://schemas.microsoft.com/office/drawing/2014/main" id="{459E672A-A476-43ED-A9A1-CCBEA8083E2C}"/>
              </a:ext>
            </a:extLst>
          </p:cNvPr>
          <p:cNvSpPr>
            <a:spLocks noGrp="1"/>
          </p:cNvSpPr>
          <p:nvPr>
            <p:ph type="dt" sz="half" idx="10"/>
          </p:nvPr>
        </p:nvSpPr>
        <p:spPr/>
        <p:txBody>
          <a:bodyPr/>
          <a:lstStyle/>
          <a:p>
            <a:fld id="{759A307F-9583-413A-B95A-34E25C66FE0F}" type="datetimeFigureOut">
              <a:rPr lang="it-IT" smtClean="0"/>
              <a:t>13/10/2020</a:t>
            </a:fld>
            <a:endParaRPr lang="it-IT"/>
          </a:p>
        </p:txBody>
      </p:sp>
      <p:sp>
        <p:nvSpPr>
          <p:cNvPr id="6" name="Segnaposto piè di pagina 5">
            <a:extLst>
              <a:ext uri="{FF2B5EF4-FFF2-40B4-BE49-F238E27FC236}">
                <a16:creationId xmlns:a16="http://schemas.microsoft.com/office/drawing/2014/main" id="{5A0CDA23-7025-4ECE-8DEC-71ED3C6BA738}"/>
              </a:ext>
            </a:extLst>
          </p:cNvPr>
          <p:cNvSpPr>
            <a:spLocks noGrp="1"/>
          </p:cNvSpPr>
          <p:nvPr>
            <p:ph type="ftr" sz="quarter" idx="11"/>
          </p:nvPr>
        </p:nvSpPr>
        <p:spPr/>
        <p:txBody>
          <a:bodyPr/>
          <a:lstStyle/>
          <a:p>
            <a:endParaRPr lang="it-IT"/>
          </a:p>
        </p:txBody>
      </p:sp>
      <p:sp>
        <p:nvSpPr>
          <p:cNvPr id="7" name="Segnaposto numero diapositiva 6">
            <a:extLst>
              <a:ext uri="{FF2B5EF4-FFF2-40B4-BE49-F238E27FC236}">
                <a16:creationId xmlns:a16="http://schemas.microsoft.com/office/drawing/2014/main" id="{F2A0AAC0-895A-418D-8DA2-F3013DE7CE7F}"/>
              </a:ext>
            </a:extLst>
          </p:cNvPr>
          <p:cNvSpPr>
            <a:spLocks noGrp="1"/>
          </p:cNvSpPr>
          <p:nvPr>
            <p:ph type="sldNum" sz="quarter" idx="12"/>
          </p:nvPr>
        </p:nvSpPr>
        <p:spPr/>
        <p:txBody>
          <a:bodyPr/>
          <a:lstStyle/>
          <a:p>
            <a:fld id="{222E7EB6-6FD7-49E0-9BD4-94A3C109DFC5}" type="slidenum">
              <a:rPr lang="it-IT" smtClean="0"/>
              <a:t>‹N›</a:t>
            </a:fld>
            <a:endParaRPr lang="it-IT"/>
          </a:p>
        </p:txBody>
      </p:sp>
    </p:spTree>
    <p:extLst>
      <p:ext uri="{BB962C8B-B14F-4D97-AF65-F5344CB8AC3E}">
        <p14:creationId xmlns:p14="http://schemas.microsoft.com/office/powerpoint/2010/main" val="174480775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18" Type="http://schemas.openxmlformats.org/officeDocument/2006/relationships/theme" Target="../theme/theme2.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17" Type="http://schemas.openxmlformats.org/officeDocument/2006/relationships/slideLayout" Target="../slideLayouts/slideLayout28.xml"/><Relationship Id="rId2" Type="http://schemas.openxmlformats.org/officeDocument/2006/relationships/slideLayout" Target="../slideLayouts/slideLayout13.xml"/><Relationship Id="rId16" Type="http://schemas.openxmlformats.org/officeDocument/2006/relationships/slideLayout" Target="../slideLayouts/slideLayout27.xml"/><Relationship Id="rId20" Type="http://schemas.openxmlformats.org/officeDocument/2006/relationships/image" Target="../media/image4.png"/><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slideLayout" Target="../slideLayouts/slideLayout26.xml"/><Relationship Id="rId10" Type="http://schemas.openxmlformats.org/officeDocument/2006/relationships/slideLayout" Target="../slideLayouts/slideLayout21.xml"/><Relationship Id="rId19" Type="http://schemas.openxmlformats.org/officeDocument/2006/relationships/image" Target="../media/image3.png"/><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slideLayout" Target="../slideLayouts/slideLayout25.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6.xml"/><Relationship Id="rId3" Type="http://schemas.openxmlformats.org/officeDocument/2006/relationships/slideLayout" Target="../slideLayouts/slideLayout31.xml"/><Relationship Id="rId7" Type="http://schemas.openxmlformats.org/officeDocument/2006/relationships/slideLayout" Target="../slideLayouts/slideLayout35.xml"/><Relationship Id="rId12" Type="http://schemas.openxmlformats.org/officeDocument/2006/relationships/theme" Target="../theme/theme3.xml"/><Relationship Id="rId2" Type="http://schemas.openxmlformats.org/officeDocument/2006/relationships/slideLayout" Target="../slideLayouts/slideLayout30.xml"/><Relationship Id="rId1" Type="http://schemas.openxmlformats.org/officeDocument/2006/relationships/slideLayout" Target="../slideLayouts/slideLayout29.xml"/><Relationship Id="rId6" Type="http://schemas.openxmlformats.org/officeDocument/2006/relationships/slideLayout" Target="../slideLayouts/slideLayout34.xml"/><Relationship Id="rId11" Type="http://schemas.openxmlformats.org/officeDocument/2006/relationships/slideLayout" Target="../slideLayouts/slideLayout39.xml"/><Relationship Id="rId5" Type="http://schemas.openxmlformats.org/officeDocument/2006/relationships/slideLayout" Target="../slideLayouts/slideLayout33.xml"/><Relationship Id="rId10" Type="http://schemas.openxmlformats.org/officeDocument/2006/relationships/slideLayout" Target="../slideLayouts/slideLayout38.xml"/><Relationship Id="rId4" Type="http://schemas.openxmlformats.org/officeDocument/2006/relationships/slideLayout" Target="../slideLayouts/slideLayout32.xml"/><Relationship Id="rId9" Type="http://schemas.openxmlformats.org/officeDocument/2006/relationships/slideLayout" Target="../slideLayouts/slideLayout37.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7.xml"/><Relationship Id="rId3" Type="http://schemas.openxmlformats.org/officeDocument/2006/relationships/slideLayout" Target="../slideLayouts/slideLayout42.xml"/><Relationship Id="rId7" Type="http://schemas.openxmlformats.org/officeDocument/2006/relationships/slideLayout" Target="../slideLayouts/slideLayout46.xml"/><Relationship Id="rId12" Type="http://schemas.openxmlformats.org/officeDocument/2006/relationships/theme" Target="../theme/theme4.xml"/><Relationship Id="rId2" Type="http://schemas.openxmlformats.org/officeDocument/2006/relationships/slideLayout" Target="../slideLayouts/slideLayout41.xml"/><Relationship Id="rId1" Type="http://schemas.openxmlformats.org/officeDocument/2006/relationships/slideLayout" Target="../slideLayouts/slideLayout40.xml"/><Relationship Id="rId6" Type="http://schemas.openxmlformats.org/officeDocument/2006/relationships/slideLayout" Target="../slideLayouts/slideLayout45.xml"/><Relationship Id="rId11" Type="http://schemas.openxmlformats.org/officeDocument/2006/relationships/slideLayout" Target="../slideLayouts/slideLayout50.xml"/><Relationship Id="rId5" Type="http://schemas.openxmlformats.org/officeDocument/2006/relationships/slideLayout" Target="../slideLayouts/slideLayout44.xml"/><Relationship Id="rId10" Type="http://schemas.openxmlformats.org/officeDocument/2006/relationships/slideLayout" Target="../slideLayouts/slideLayout49.xml"/><Relationship Id="rId4" Type="http://schemas.openxmlformats.org/officeDocument/2006/relationships/slideLayout" Target="../slideLayouts/slideLayout43.xml"/><Relationship Id="rId9" Type="http://schemas.openxmlformats.org/officeDocument/2006/relationships/slideLayout" Target="../slideLayouts/slideLayout48.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8.xml"/><Relationship Id="rId13" Type="http://schemas.openxmlformats.org/officeDocument/2006/relationships/image" Target="../media/image8.png"/><Relationship Id="rId3" Type="http://schemas.openxmlformats.org/officeDocument/2006/relationships/slideLayout" Target="../slideLayouts/slideLayout53.xml"/><Relationship Id="rId7" Type="http://schemas.openxmlformats.org/officeDocument/2006/relationships/slideLayout" Target="../slideLayouts/slideLayout57.xml"/><Relationship Id="rId12" Type="http://schemas.openxmlformats.org/officeDocument/2006/relationships/theme" Target="../theme/theme5.xml"/><Relationship Id="rId2" Type="http://schemas.openxmlformats.org/officeDocument/2006/relationships/slideLayout" Target="../slideLayouts/slideLayout52.xml"/><Relationship Id="rId1" Type="http://schemas.openxmlformats.org/officeDocument/2006/relationships/slideLayout" Target="../slideLayouts/slideLayout51.xml"/><Relationship Id="rId6" Type="http://schemas.openxmlformats.org/officeDocument/2006/relationships/slideLayout" Target="../slideLayouts/slideLayout56.xml"/><Relationship Id="rId11" Type="http://schemas.openxmlformats.org/officeDocument/2006/relationships/slideLayout" Target="../slideLayouts/slideLayout61.xml"/><Relationship Id="rId5" Type="http://schemas.openxmlformats.org/officeDocument/2006/relationships/slideLayout" Target="../slideLayouts/slideLayout55.xml"/><Relationship Id="rId15" Type="http://schemas.openxmlformats.org/officeDocument/2006/relationships/image" Target="../media/image9.png"/><Relationship Id="rId10" Type="http://schemas.openxmlformats.org/officeDocument/2006/relationships/slideLayout" Target="../slideLayouts/slideLayout60.xml"/><Relationship Id="rId4" Type="http://schemas.openxmlformats.org/officeDocument/2006/relationships/slideLayout" Target="../slideLayouts/slideLayout54.xml"/><Relationship Id="rId9" Type="http://schemas.openxmlformats.org/officeDocument/2006/relationships/slideLayout" Target="../slideLayouts/slideLayout59.xml"/><Relationship Id="rId14" Type="http://schemas.microsoft.com/office/2007/relationships/hdphoto" Target="../media/hdphoto1.wdp"/></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titolo 1">
            <a:extLst>
              <a:ext uri="{FF2B5EF4-FFF2-40B4-BE49-F238E27FC236}">
                <a16:creationId xmlns:a16="http://schemas.microsoft.com/office/drawing/2014/main" id="{7251558F-BC31-4E55-9D69-DE80F7339D28}"/>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it-IT"/>
              <a:t>Fare clic per modificare lo stile del titolo dello schema</a:t>
            </a:r>
          </a:p>
        </p:txBody>
      </p:sp>
      <p:sp>
        <p:nvSpPr>
          <p:cNvPr id="3" name="Segnaposto testo 2">
            <a:extLst>
              <a:ext uri="{FF2B5EF4-FFF2-40B4-BE49-F238E27FC236}">
                <a16:creationId xmlns:a16="http://schemas.microsoft.com/office/drawing/2014/main" id="{4F33CB62-ECD3-4ECE-B6E7-B46BA74DD564}"/>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a:extLst>
              <a:ext uri="{FF2B5EF4-FFF2-40B4-BE49-F238E27FC236}">
                <a16:creationId xmlns:a16="http://schemas.microsoft.com/office/drawing/2014/main" id="{B4DFE3FE-BABA-4274-962B-2CC3AB09373E}"/>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59A307F-9583-413A-B95A-34E25C66FE0F}" type="datetimeFigureOut">
              <a:rPr lang="it-IT" smtClean="0"/>
              <a:t>13/10/2020</a:t>
            </a:fld>
            <a:endParaRPr lang="it-IT"/>
          </a:p>
        </p:txBody>
      </p:sp>
      <p:sp>
        <p:nvSpPr>
          <p:cNvPr id="5" name="Segnaposto piè di pagina 4">
            <a:extLst>
              <a:ext uri="{FF2B5EF4-FFF2-40B4-BE49-F238E27FC236}">
                <a16:creationId xmlns:a16="http://schemas.microsoft.com/office/drawing/2014/main" id="{57B50CE8-5AE0-4883-A92F-A2D1C93CA70E}"/>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it-IT"/>
          </a:p>
        </p:txBody>
      </p:sp>
      <p:sp>
        <p:nvSpPr>
          <p:cNvPr id="6" name="Segnaposto numero diapositiva 5">
            <a:extLst>
              <a:ext uri="{FF2B5EF4-FFF2-40B4-BE49-F238E27FC236}">
                <a16:creationId xmlns:a16="http://schemas.microsoft.com/office/drawing/2014/main" id="{EB309633-FD29-442B-A542-C6524F52C3DC}"/>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22E7EB6-6FD7-49E0-9BD4-94A3C109DFC5}" type="slidenum">
              <a:rPr lang="it-IT" smtClean="0"/>
              <a:t>‹N›</a:t>
            </a:fld>
            <a:endParaRPr lang="it-IT"/>
          </a:p>
        </p:txBody>
      </p:sp>
    </p:spTree>
    <p:extLst>
      <p:ext uri="{BB962C8B-B14F-4D97-AF65-F5344CB8AC3E}">
        <p14:creationId xmlns:p14="http://schemas.microsoft.com/office/powerpoint/2010/main" val="394765368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grpSp>
        <p:nvGrpSpPr>
          <p:cNvPr id="7" name="Group 6"/>
          <p:cNvGrpSpPr/>
          <p:nvPr/>
        </p:nvGrpSpPr>
        <p:grpSpPr>
          <a:xfrm>
            <a:off x="0" y="0"/>
            <a:ext cx="12188825" cy="6856215"/>
            <a:chOff x="0" y="0"/>
            <a:chExt cx="12188825" cy="6856215"/>
          </a:xfrm>
        </p:grpSpPr>
        <p:pic>
          <p:nvPicPr>
            <p:cNvPr id="8" name="Picture 7" descr="HD-PanelContent-V.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9" name="Rectangle 8"/>
            <p:cNvSpPr/>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0" name="Picture 9"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r="5093"/>
            <a:stretch/>
          </p:blipFill>
          <p:spPr>
            <a:xfrm rot="5400000">
              <a:off x="5706471" y="76265"/>
              <a:ext cx="758952" cy="606425"/>
            </a:xfrm>
            <a:prstGeom prst="rect">
              <a:avLst/>
            </a:prstGeom>
          </p:spPr>
        </p:pic>
        <p:pic>
          <p:nvPicPr>
            <p:cNvPr id="11" name="Picture 10"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r="5093"/>
            <a:stretch/>
          </p:blipFill>
          <p:spPr>
            <a:xfrm rot="5400000">
              <a:off x="5706470" y="6173526"/>
              <a:ext cx="758952" cy="606425"/>
            </a:xfrm>
            <a:prstGeom prst="rect">
              <a:avLst/>
            </a:prstGeom>
          </p:spPr>
        </p:pic>
      </p:grpSp>
      <p:sp>
        <p:nvSpPr>
          <p:cNvPr id="2" name="Title Placeholder 1"/>
          <p:cNvSpPr>
            <a:spLocks noGrp="1"/>
          </p:cNvSpPr>
          <p:nvPr>
            <p:ph type="title"/>
          </p:nvPr>
        </p:nvSpPr>
        <p:spPr>
          <a:xfrm>
            <a:off x="1295402" y="982132"/>
            <a:ext cx="9601196" cy="1303867"/>
          </a:xfrm>
          <a:prstGeom prst="rect">
            <a:avLst/>
          </a:prstGeom>
          <a:effectLst/>
        </p:spPr>
        <p:txBody>
          <a:bodyPr vert="horz" lIns="91440" tIns="45720" rIns="91440" bIns="45720" rtlCol="0" anchor="ctr">
            <a:normAutofit/>
          </a:bodyPr>
          <a:lstStyle/>
          <a:p>
            <a:r>
              <a:rPr lang="it-IT"/>
              <a:t>Fare clic per modificare lo stile del titolo dello schema</a:t>
            </a:r>
            <a:endParaRPr lang="en-US" dirty="0"/>
          </a:p>
        </p:txBody>
      </p:sp>
      <p:sp>
        <p:nvSpPr>
          <p:cNvPr id="3" name="Text Placeholder 2"/>
          <p:cNvSpPr>
            <a:spLocks noGrp="1"/>
          </p:cNvSpPr>
          <p:nvPr>
            <p:ph type="body" idx="1"/>
          </p:nvPr>
        </p:nvSpPr>
        <p:spPr>
          <a:xfrm>
            <a:off x="1295401" y="2556932"/>
            <a:ext cx="9601196" cy="3318936"/>
          </a:xfrm>
          <a:prstGeom prst="rect">
            <a:avLst/>
          </a:prstGeom>
        </p:spPr>
        <p:txBody>
          <a:bodyPr vert="horz" lIns="91440" tIns="45720" rIns="91440" bIns="45720" rtlCol="0" anchor="t">
            <a:normAutofit/>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Date Placeholder 3"/>
          <p:cNvSpPr>
            <a:spLocks noGrp="1"/>
          </p:cNvSpPr>
          <p:nvPr>
            <p:ph type="dt" sz="half" idx="2"/>
          </p:nvPr>
        </p:nvSpPr>
        <p:spPr>
          <a:xfrm>
            <a:off x="8677501" y="5969000"/>
            <a:ext cx="1600200"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759A307F-9583-413A-B95A-34E25C66FE0F}" type="datetimeFigureOut">
              <a:rPr lang="it-IT" smtClean="0"/>
              <a:t>13/10/2020</a:t>
            </a:fld>
            <a:endParaRPr lang="it-IT"/>
          </a:p>
        </p:txBody>
      </p:sp>
      <p:sp>
        <p:nvSpPr>
          <p:cNvPr id="5" name="Footer Placeholder 4"/>
          <p:cNvSpPr>
            <a:spLocks noGrp="1"/>
          </p:cNvSpPr>
          <p:nvPr>
            <p:ph type="ftr" sz="quarter" idx="3"/>
          </p:nvPr>
        </p:nvSpPr>
        <p:spPr>
          <a:xfrm>
            <a:off x="1295401" y="5969000"/>
            <a:ext cx="7305900" cy="279400"/>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it-IT"/>
          </a:p>
        </p:txBody>
      </p:sp>
      <p:sp>
        <p:nvSpPr>
          <p:cNvPr id="6" name="Slide Number Placeholder 5"/>
          <p:cNvSpPr>
            <a:spLocks noGrp="1"/>
          </p:cNvSpPr>
          <p:nvPr>
            <p:ph type="sldNum" sz="quarter" idx="4"/>
          </p:nvPr>
        </p:nvSpPr>
        <p:spPr>
          <a:xfrm>
            <a:off x="10353901" y="5969000"/>
            <a:ext cx="542697"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222E7EB6-6FD7-49E0-9BD4-94A3C109DFC5}" type="slidenum">
              <a:rPr lang="it-IT" smtClean="0"/>
              <a:t>‹N›</a:t>
            </a:fld>
            <a:endParaRPr lang="it-IT"/>
          </a:p>
        </p:txBody>
      </p:sp>
    </p:spTree>
    <p:extLst>
      <p:ext uri="{BB962C8B-B14F-4D97-AF65-F5344CB8AC3E}">
        <p14:creationId xmlns:p14="http://schemas.microsoft.com/office/powerpoint/2010/main" val="4084504721"/>
      </p:ext>
    </p:extLst>
  </p:cSld>
  <p:clrMap bg1="lt1" tx1="dk1" bg2="lt2" tx2="dk2" accent1="accent1" accent2="accent2" accent3="accent3" accent4="accent4" accent5="accent5" accent6="accent6" hlink="hlink" folHlink="folHlink"/>
  <p:sldLayoutIdLst>
    <p:sldLayoutId id="2147483708" r:id="rId1"/>
    <p:sldLayoutId id="2147483709" r:id="rId2"/>
    <p:sldLayoutId id="2147483710" r:id="rId3"/>
    <p:sldLayoutId id="2147483711" r:id="rId4"/>
    <p:sldLayoutId id="2147483712" r:id="rId5"/>
    <p:sldLayoutId id="2147483713" r:id="rId6"/>
    <p:sldLayoutId id="2147483714" r:id="rId7"/>
    <p:sldLayoutId id="2147483715" r:id="rId8"/>
    <p:sldLayoutId id="2147483716" r:id="rId9"/>
    <p:sldLayoutId id="2147483717" r:id="rId10"/>
    <p:sldLayoutId id="2147483718" r:id="rId11"/>
    <p:sldLayoutId id="2147483719" r:id="rId12"/>
    <p:sldLayoutId id="2147483720" r:id="rId13"/>
    <p:sldLayoutId id="2147483721" r:id="rId14"/>
    <p:sldLayoutId id="2147483722" r:id="rId15"/>
    <p:sldLayoutId id="2147483723" r:id="rId16"/>
    <p:sldLayoutId id="2147483724" r:id="rId17"/>
  </p:sldLayoutIdLst>
  <p:txStyles>
    <p:titleStyle>
      <a:lvl1pPr algn="ctr" defTabSz="457200" rtl="0" eaLnBrk="1" latinLnBrk="0" hangingPunct="1">
        <a:spcBef>
          <a:spcPct val="0"/>
        </a:spcBef>
        <a:buNone/>
        <a:defRPr sz="44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titolo 1">
            <a:extLst>
              <a:ext uri="{FF2B5EF4-FFF2-40B4-BE49-F238E27FC236}">
                <a16:creationId xmlns:a16="http://schemas.microsoft.com/office/drawing/2014/main" id="{21CAF0DF-A91E-4C1D-8653-44D94BA6DB22}"/>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it-IT"/>
              <a:t>Fare clic per modificare lo stile del titolo dello schema</a:t>
            </a:r>
          </a:p>
        </p:txBody>
      </p:sp>
      <p:sp>
        <p:nvSpPr>
          <p:cNvPr id="3" name="Segnaposto testo 2">
            <a:extLst>
              <a:ext uri="{FF2B5EF4-FFF2-40B4-BE49-F238E27FC236}">
                <a16:creationId xmlns:a16="http://schemas.microsoft.com/office/drawing/2014/main" id="{49424DC1-42D7-4758-B9B5-EB0CD1AA614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a:extLst>
              <a:ext uri="{FF2B5EF4-FFF2-40B4-BE49-F238E27FC236}">
                <a16:creationId xmlns:a16="http://schemas.microsoft.com/office/drawing/2014/main" id="{0A21BD5E-6F60-4FAB-8404-4ADD856A4380}"/>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59A307F-9583-413A-B95A-34E25C66FE0F}" type="datetimeFigureOut">
              <a:rPr lang="it-IT" smtClean="0"/>
              <a:t>13/10/2020</a:t>
            </a:fld>
            <a:endParaRPr lang="it-IT"/>
          </a:p>
        </p:txBody>
      </p:sp>
      <p:sp>
        <p:nvSpPr>
          <p:cNvPr id="5" name="Segnaposto piè di pagina 4">
            <a:extLst>
              <a:ext uri="{FF2B5EF4-FFF2-40B4-BE49-F238E27FC236}">
                <a16:creationId xmlns:a16="http://schemas.microsoft.com/office/drawing/2014/main" id="{6FB7704F-5527-4DFE-B277-AAA0CFC232A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it-IT"/>
          </a:p>
        </p:txBody>
      </p:sp>
      <p:sp>
        <p:nvSpPr>
          <p:cNvPr id="6" name="Segnaposto numero diapositiva 5">
            <a:extLst>
              <a:ext uri="{FF2B5EF4-FFF2-40B4-BE49-F238E27FC236}">
                <a16:creationId xmlns:a16="http://schemas.microsoft.com/office/drawing/2014/main" id="{FD1C4452-3C05-48BD-A2E1-E4B151907AFC}"/>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22E7EB6-6FD7-49E0-9BD4-94A3C109DFC5}" type="slidenum">
              <a:rPr lang="it-IT" smtClean="0"/>
              <a:t>‹N›</a:t>
            </a:fld>
            <a:endParaRPr lang="it-IT"/>
          </a:p>
        </p:txBody>
      </p:sp>
    </p:spTree>
    <p:extLst>
      <p:ext uri="{BB962C8B-B14F-4D97-AF65-F5344CB8AC3E}">
        <p14:creationId xmlns:p14="http://schemas.microsoft.com/office/powerpoint/2010/main" val="2619725575"/>
      </p:ext>
    </p:extLst>
  </p:cSld>
  <p:clrMap bg1="lt1" tx1="dk1" bg2="lt2" tx2="dk2" accent1="accent1" accent2="accent2" accent3="accent3" accent4="accent4" accent5="accent5" accent6="accent6" hlink="hlink" folHlink="folHlink"/>
  <p:sldLayoutIdLst>
    <p:sldLayoutId id="2147483726" r:id="rId1"/>
    <p:sldLayoutId id="2147483727" r:id="rId2"/>
    <p:sldLayoutId id="2147483728" r:id="rId3"/>
    <p:sldLayoutId id="2147483729" r:id="rId4"/>
    <p:sldLayoutId id="2147483730" r:id="rId5"/>
    <p:sldLayoutId id="2147483731" r:id="rId6"/>
    <p:sldLayoutId id="2147483732" r:id="rId7"/>
    <p:sldLayoutId id="2147483733" r:id="rId8"/>
    <p:sldLayoutId id="2147483734" r:id="rId9"/>
    <p:sldLayoutId id="2147483735" r:id="rId10"/>
    <p:sldLayoutId id="2147483736"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titolo 1">
            <a:extLst>
              <a:ext uri="{FF2B5EF4-FFF2-40B4-BE49-F238E27FC236}">
                <a16:creationId xmlns:a16="http://schemas.microsoft.com/office/drawing/2014/main" id="{21CAF0DF-A91E-4C1D-8653-44D94BA6DB22}"/>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it-IT"/>
              <a:t>Fare clic per modificare lo stile del titolo dello schema</a:t>
            </a:r>
          </a:p>
        </p:txBody>
      </p:sp>
      <p:sp>
        <p:nvSpPr>
          <p:cNvPr id="3" name="Segnaposto testo 2">
            <a:extLst>
              <a:ext uri="{FF2B5EF4-FFF2-40B4-BE49-F238E27FC236}">
                <a16:creationId xmlns:a16="http://schemas.microsoft.com/office/drawing/2014/main" id="{49424DC1-42D7-4758-B9B5-EB0CD1AA614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a:extLst>
              <a:ext uri="{FF2B5EF4-FFF2-40B4-BE49-F238E27FC236}">
                <a16:creationId xmlns:a16="http://schemas.microsoft.com/office/drawing/2014/main" id="{0A21BD5E-6F60-4FAB-8404-4ADD856A4380}"/>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59A307F-9583-413A-B95A-34E25C66FE0F}" type="datetimeFigureOut">
              <a:rPr lang="it-IT" smtClean="0"/>
              <a:t>13/10/2020</a:t>
            </a:fld>
            <a:endParaRPr lang="it-IT"/>
          </a:p>
        </p:txBody>
      </p:sp>
      <p:sp>
        <p:nvSpPr>
          <p:cNvPr id="5" name="Segnaposto piè di pagina 4">
            <a:extLst>
              <a:ext uri="{FF2B5EF4-FFF2-40B4-BE49-F238E27FC236}">
                <a16:creationId xmlns:a16="http://schemas.microsoft.com/office/drawing/2014/main" id="{6FB7704F-5527-4DFE-B277-AAA0CFC232A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it-IT"/>
          </a:p>
        </p:txBody>
      </p:sp>
      <p:sp>
        <p:nvSpPr>
          <p:cNvPr id="6" name="Segnaposto numero diapositiva 5">
            <a:extLst>
              <a:ext uri="{FF2B5EF4-FFF2-40B4-BE49-F238E27FC236}">
                <a16:creationId xmlns:a16="http://schemas.microsoft.com/office/drawing/2014/main" id="{FD1C4452-3C05-48BD-A2E1-E4B151907AFC}"/>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22E7EB6-6FD7-49E0-9BD4-94A3C109DFC5}" type="slidenum">
              <a:rPr lang="it-IT" smtClean="0"/>
              <a:t>‹N›</a:t>
            </a:fld>
            <a:endParaRPr lang="it-IT"/>
          </a:p>
        </p:txBody>
      </p:sp>
    </p:spTree>
    <p:extLst>
      <p:ext uri="{BB962C8B-B14F-4D97-AF65-F5344CB8AC3E}">
        <p14:creationId xmlns:p14="http://schemas.microsoft.com/office/powerpoint/2010/main" val="2030506618"/>
      </p:ext>
    </p:extLst>
  </p:cSld>
  <p:clrMap bg1="lt1" tx1="dk1" bg2="lt2" tx2="dk2" accent1="accent1" accent2="accent2" accent3="accent3" accent4="accent4" accent5="accent5" accent6="accent6" hlink="hlink" folHlink="folHlink"/>
  <p:sldLayoutIdLst>
    <p:sldLayoutId id="2147483814" r:id="rId1"/>
    <p:sldLayoutId id="2147483815" r:id="rId2"/>
    <p:sldLayoutId id="2147483816" r:id="rId3"/>
    <p:sldLayoutId id="2147483817" r:id="rId4"/>
    <p:sldLayoutId id="2147483818" r:id="rId5"/>
    <p:sldLayoutId id="2147483819" r:id="rId6"/>
    <p:sldLayoutId id="2147483820" r:id="rId7"/>
    <p:sldLayoutId id="2147483821" r:id="rId8"/>
    <p:sldLayoutId id="2147483822" r:id="rId9"/>
    <p:sldLayoutId id="2147483823" r:id="rId10"/>
    <p:sldLayoutId id="2147483824"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069848" y="484632"/>
            <a:ext cx="10058400" cy="1609344"/>
          </a:xfrm>
          <a:prstGeom prst="rect">
            <a:avLst/>
          </a:prstGeom>
        </p:spPr>
        <p:txBody>
          <a:bodyPr vert="horz" lIns="91440" tIns="45720" rIns="91440" bIns="45720" rtlCol="0" anchor="ctr">
            <a:normAutofit/>
          </a:bodyPr>
          <a:lstStyle/>
          <a:p>
            <a:r>
              <a:rPr lang="it-IT"/>
              <a:t>Fare clic per modificare lo stile del titolo dello schema</a:t>
            </a:r>
            <a:endParaRPr lang="en-US" dirty="0"/>
          </a:p>
        </p:txBody>
      </p:sp>
      <p:sp>
        <p:nvSpPr>
          <p:cNvPr id="3" name="Text Placeholder 2"/>
          <p:cNvSpPr>
            <a:spLocks noGrp="1"/>
          </p:cNvSpPr>
          <p:nvPr>
            <p:ph type="body" idx="1"/>
          </p:nvPr>
        </p:nvSpPr>
        <p:spPr>
          <a:xfrm>
            <a:off x="1069848" y="2121408"/>
            <a:ext cx="10058400" cy="4050792"/>
          </a:xfrm>
          <a:prstGeom prst="rect">
            <a:avLst/>
          </a:prstGeom>
        </p:spPr>
        <p:txBody>
          <a:bodyPr vert="horz" lIns="91440" tIns="45720" rIns="91440" bIns="45720" rtlCol="0">
            <a:normAutofit/>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Date Placeholder 3"/>
          <p:cNvSpPr>
            <a:spLocks noGrp="1"/>
          </p:cNvSpPr>
          <p:nvPr>
            <p:ph type="dt" sz="half" idx="2"/>
          </p:nvPr>
        </p:nvSpPr>
        <p:spPr>
          <a:xfrm>
            <a:off x="7964424" y="6272784"/>
            <a:ext cx="3273552" cy="365125"/>
          </a:xfrm>
          <a:prstGeom prst="rect">
            <a:avLst/>
          </a:prstGeom>
        </p:spPr>
        <p:txBody>
          <a:bodyPr vert="horz" lIns="91440" tIns="45720" rIns="91440" bIns="45720" rtlCol="0" anchor="ctr"/>
          <a:lstStyle>
            <a:lvl1pPr algn="r">
              <a:defRPr sz="1100">
                <a:solidFill>
                  <a:schemeClr val="tx2"/>
                </a:solidFill>
              </a:defRPr>
            </a:lvl1pPr>
          </a:lstStyle>
          <a:p>
            <a:fld id="{759A307F-9583-413A-B95A-34E25C66FE0F}" type="datetimeFigureOut">
              <a:rPr lang="it-IT" smtClean="0"/>
              <a:t>13/10/2020</a:t>
            </a:fld>
            <a:endParaRPr lang="it-IT"/>
          </a:p>
        </p:txBody>
      </p:sp>
      <p:sp>
        <p:nvSpPr>
          <p:cNvPr id="5" name="Footer Placeholder 4"/>
          <p:cNvSpPr>
            <a:spLocks noGrp="1"/>
          </p:cNvSpPr>
          <p:nvPr>
            <p:ph type="ftr" sz="quarter" idx="3"/>
          </p:nvPr>
        </p:nvSpPr>
        <p:spPr>
          <a:xfrm>
            <a:off x="1088136" y="6272784"/>
            <a:ext cx="6327648" cy="365125"/>
          </a:xfrm>
          <a:prstGeom prst="rect">
            <a:avLst/>
          </a:prstGeom>
        </p:spPr>
        <p:txBody>
          <a:bodyPr vert="horz" lIns="91440" tIns="45720" rIns="91440" bIns="45720" rtlCol="0" anchor="ctr"/>
          <a:lstStyle>
            <a:lvl1pPr algn="l">
              <a:defRPr sz="1100">
                <a:solidFill>
                  <a:schemeClr val="tx2"/>
                </a:solidFill>
              </a:defRPr>
            </a:lvl1pPr>
          </a:lstStyle>
          <a:p>
            <a:endParaRPr lang="it-IT"/>
          </a:p>
        </p:txBody>
      </p:sp>
      <p:grpSp>
        <p:nvGrpSpPr>
          <p:cNvPr id="7" name="Group 6"/>
          <p:cNvGrpSpPr>
            <a:grpSpLocks noChangeAspect="1"/>
          </p:cNvGrpSpPr>
          <p:nvPr/>
        </p:nvGrpSpPr>
        <p:grpSpPr>
          <a:xfrm>
            <a:off x="11401725" y="6229681"/>
            <a:ext cx="457200" cy="457200"/>
            <a:chOff x="11361456" y="6195813"/>
            <a:chExt cx="548640" cy="548640"/>
          </a:xfrm>
        </p:grpSpPr>
        <p:sp>
          <p:nvSpPr>
            <p:cNvPr id="8" name="Oval 7"/>
            <p:cNvSpPr/>
            <p:nvPr/>
          </p:nvSpPr>
          <p:spPr>
            <a:xfrm>
              <a:off x="11361456" y="6195813"/>
              <a:ext cx="548640" cy="548640"/>
            </a:xfrm>
            <a:prstGeom prst="ellipse">
              <a:avLst/>
            </a:prstGeom>
            <a:blipFill dpi="0" rotWithShape="1">
              <a:blip r:embed="rId13">
                <a:duotone>
                  <a:schemeClr val="accent1">
                    <a:shade val="45000"/>
                    <a:satMod val="135000"/>
                  </a:schemeClr>
                  <a:prstClr val="white"/>
                </a:duotone>
                <a:extLst>
                  <a:ext uri="{BEBA8EAE-BF5A-486C-A8C5-ECC9F3942E4B}">
                    <a14:imgProps xmlns:a14="http://schemas.microsoft.com/office/drawing/2010/main">
                      <a14:imgLayer r:embed="rId14">
                        <a14:imgEffect>
                          <a14:saturation sat="95000"/>
                        </a14:imgEffect>
                        <a14:imgEffect>
                          <a14:brightnessContrast bright="-40000" contrast="20000"/>
                        </a14:imgEffect>
                      </a14:imgLayer>
                    </a14:imgProps>
                  </a:ext>
                </a:extLst>
              </a:blip>
              <a:srcRect/>
              <a:tile tx="50800" ty="0" sx="85000" sy="85000" flip="none" algn="tl"/>
            </a:blipFill>
            <a:ln w="25400" cap="flat" cmpd="sng" algn="ctr">
              <a:noFill/>
              <a:prstDash val="solid"/>
            </a:ln>
            <a:effectLst/>
          </p:spPr>
        </p:sp>
        <p:sp>
          <p:nvSpPr>
            <p:cNvPr id="9" name="Oval 8"/>
            <p:cNvSpPr/>
            <p:nvPr/>
          </p:nvSpPr>
          <p:spPr>
            <a:xfrm>
              <a:off x="11396488" y="6230844"/>
              <a:ext cx="478576" cy="478578"/>
            </a:xfrm>
            <a:prstGeom prst="ellipse">
              <a:avLst/>
            </a:prstGeom>
            <a:noFill/>
            <a:ln w="12700" cap="flat" cmpd="sng" algn="ctr">
              <a:solidFill>
                <a:srgbClr val="FFFFFF"/>
              </a:solidFill>
              <a:prstDash val="solid"/>
            </a:ln>
            <a:effectLst/>
          </p:spPr>
        </p:sp>
      </p:grpSp>
      <p:sp>
        <p:nvSpPr>
          <p:cNvPr id="6" name="Slide Number Placeholder 5"/>
          <p:cNvSpPr>
            <a:spLocks noGrp="1"/>
          </p:cNvSpPr>
          <p:nvPr>
            <p:ph type="sldNum" sz="quarter" idx="4"/>
          </p:nvPr>
        </p:nvSpPr>
        <p:spPr>
          <a:xfrm>
            <a:off x="11311128" y="6272784"/>
            <a:ext cx="640080" cy="365125"/>
          </a:xfrm>
          <a:prstGeom prst="rect">
            <a:avLst/>
          </a:prstGeom>
        </p:spPr>
        <p:txBody>
          <a:bodyPr vert="horz" lIns="91440" tIns="45720" rIns="91440" bIns="45720" rtlCol="0" anchor="ctr"/>
          <a:lstStyle>
            <a:lvl1pPr algn="ctr">
              <a:defRPr sz="1400" b="1">
                <a:solidFill>
                  <a:srgbClr val="FFFFFF"/>
                </a:solidFill>
                <a:latin typeface="+mj-lt"/>
              </a:defRPr>
            </a:lvl1pPr>
          </a:lstStyle>
          <a:p>
            <a:fld id="{222E7EB6-6FD7-49E0-9BD4-94A3C109DFC5}" type="slidenum">
              <a:rPr lang="it-IT" smtClean="0"/>
              <a:t>‹N›</a:t>
            </a:fld>
            <a:endParaRPr lang="it-IT"/>
          </a:p>
        </p:txBody>
      </p:sp>
    </p:spTree>
    <p:extLst>
      <p:ext uri="{BB962C8B-B14F-4D97-AF65-F5344CB8AC3E}">
        <p14:creationId xmlns:p14="http://schemas.microsoft.com/office/powerpoint/2010/main" val="1486079525"/>
      </p:ext>
    </p:extLst>
  </p:cSld>
  <p:clrMap bg1="lt1" tx1="dk1" bg2="lt2" tx2="dk2" accent1="accent1" accent2="accent2" accent3="accent3" accent4="accent4" accent5="accent5" accent6="accent6" hlink="hlink" folHlink="folHlink"/>
  <p:sldLayoutIdLst>
    <p:sldLayoutId id="2147483981" r:id="rId1"/>
    <p:sldLayoutId id="2147483982" r:id="rId2"/>
    <p:sldLayoutId id="2147483983" r:id="rId3"/>
    <p:sldLayoutId id="2147483984" r:id="rId4"/>
    <p:sldLayoutId id="2147483985" r:id="rId5"/>
    <p:sldLayoutId id="2147483986" r:id="rId6"/>
    <p:sldLayoutId id="2147483987" r:id="rId7"/>
    <p:sldLayoutId id="2147483988" r:id="rId8"/>
    <p:sldLayoutId id="2147483989" r:id="rId9"/>
    <p:sldLayoutId id="2147483990" r:id="rId10"/>
    <p:sldLayoutId id="2147483991" r:id="rId11"/>
  </p:sldLayoutIdLst>
  <p:txStyles>
    <p:titleStyle>
      <a:lvl1pPr algn="l" defTabSz="914400" rtl="0" eaLnBrk="1" latinLnBrk="0" hangingPunct="1">
        <a:lnSpc>
          <a:spcPct val="90000"/>
        </a:lnSpc>
        <a:spcBef>
          <a:spcPct val="0"/>
        </a:spcBef>
        <a:buNone/>
        <a:defRPr sz="5400" kern="1200" cap="all" baseline="0">
          <a:blipFill>
            <a:blip r:embed="rId15">
              <a:extLst>
                <a:ext uri="{28A0092B-C50C-407E-A947-70E740481C1C}">
                  <a14:useLocalDpi xmlns:a14="http://schemas.microsoft.com/office/drawing/2010/main" val="0"/>
                </a:ext>
              </a:extLst>
            </a:blip>
            <a:tile tx="6350" ty="-127000" sx="65000" sy="64000" flip="none" algn="tl"/>
          </a:blipFill>
          <a:latin typeface="+mj-lt"/>
          <a:ea typeface="+mj-ea"/>
          <a:cs typeface="+mj-cs"/>
        </a:defRPr>
      </a:lvl1pPr>
    </p:titleStyle>
    <p:bodyStyle>
      <a:lvl1pPr marL="182880" indent="-182880" algn="l" defTabSz="914400" rtl="0" eaLnBrk="1" latinLnBrk="0" hangingPunct="1">
        <a:lnSpc>
          <a:spcPct val="90000"/>
        </a:lnSpc>
        <a:spcBef>
          <a:spcPts val="1200"/>
        </a:spcBef>
        <a:buClr>
          <a:schemeClr val="accent1">
            <a:lumMod val="75000"/>
          </a:schemeClr>
        </a:buClr>
        <a:buSzPct val="85000"/>
        <a:buFont typeface="Wingdings" pitchFamily="2" charset="2"/>
        <a:buChar char="§"/>
        <a:defRPr sz="2000" kern="1200">
          <a:solidFill>
            <a:schemeClr val="tx1"/>
          </a:solidFill>
          <a:latin typeface="+mn-lt"/>
          <a:ea typeface="+mn-ea"/>
          <a:cs typeface="+mn-cs"/>
        </a:defRPr>
      </a:lvl1pPr>
      <a:lvl2pPr marL="45720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800" kern="1200">
          <a:solidFill>
            <a:schemeClr val="tx1"/>
          </a:solidFill>
          <a:latin typeface="+mn-lt"/>
          <a:ea typeface="+mn-ea"/>
          <a:cs typeface="+mn-cs"/>
        </a:defRPr>
      </a:lvl2pPr>
      <a:lvl3pPr marL="73152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3pPr>
      <a:lvl4pPr marL="100584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4pPr>
      <a:lvl5pPr marL="128016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5pPr>
      <a:lvl6pPr marL="16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6pPr>
      <a:lvl7pPr marL="19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7pPr>
      <a:lvl8pPr marL="22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8pPr>
      <a:lvl9pPr marL="25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microsoft.com/office/2007/relationships/hdphoto" Target="../media/hdphoto4.wdp"/><Relationship Id="rId3" Type="http://schemas.openxmlformats.org/officeDocument/2006/relationships/image" Target="../media/image3.png"/><Relationship Id="rId7" Type="http://schemas.openxmlformats.org/officeDocument/2006/relationships/image" Target="../media/image12.png"/><Relationship Id="rId2" Type="http://schemas.openxmlformats.org/officeDocument/2006/relationships/image" Target="../media/image2.jpeg"/><Relationship Id="rId1" Type="http://schemas.openxmlformats.org/officeDocument/2006/relationships/slideLayout" Target="../slideLayouts/slideLayout12.xml"/><Relationship Id="rId6" Type="http://schemas.microsoft.com/office/2007/relationships/hdphoto" Target="../media/hdphoto3.wdp"/><Relationship Id="rId5" Type="http://schemas.openxmlformats.org/officeDocument/2006/relationships/image" Target="../media/image11.png"/><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2" Type="http://schemas.openxmlformats.org/officeDocument/2006/relationships/image" Target="../media/image19.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12.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3.xml"/></Relationships>
</file>

<file path=ppt/slides/_rels/slide15.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2.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diagramLayout" Target="../diagrams/layout6.xml"/><Relationship Id="rId2" Type="http://schemas.openxmlformats.org/officeDocument/2006/relationships/diagramData" Target="../diagrams/data6.xml"/><Relationship Id="rId1" Type="http://schemas.openxmlformats.org/officeDocument/2006/relationships/slideLayout" Target="../slideLayouts/slideLayout2.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52.xml"/></Relationships>
</file>

<file path=ppt/slides/_rels/slide26.xml.rels><?xml version="1.0" encoding="UTF-8" standalone="yes"?>
<Relationships xmlns="http://schemas.openxmlformats.org/package/2006/relationships"><Relationship Id="rId3" Type="http://schemas.openxmlformats.org/officeDocument/2006/relationships/diagramLayout" Target="../diagrams/layout7.xml"/><Relationship Id="rId2" Type="http://schemas.openxmlformats.org/officeDocument/2006/relationships/diagramData" Target="../diagrams/data7.xml"/><Relationship Id="rId1" Type="http://schemas.openxmlformats.org/officeDocument/2006/relationships/slideLayout" Target="../slideLayouts/slideLayout2.xml"/><Relationship Id="rId6" Type="http://schemas.microsoft.com/office/2007/relationships/diagramDrawing" Target="../diagrams/drawing7.xml"/><Relationship Id="rId5" Type="http://schemas.openxmlformats.org/officeDocument/2006/relationships/diagramColors" Target="../diagrams/colors7.xml"/><Relationship Id="rId4" Type="http://schemas.openxmlformats.org/officeDocument/2006/relationships/diagramQuickStyle" Target="../diagrams/quickStyle7.xml"/></Relationships>
</file>

<file path=ppt/slides/_rels/slide27.xml.rels><?xml version="1.0" encoding="UTF-8" standalone="yes"?>
<Relationships xmlns="http://schemas.openxmlformats.org/package/2006/relationships"><Relationship Id="rId8" Type="http://schemas.openxmlformats.org/officeDocument/2006/relationships/image" Target="../media/image26.png"/><Relationship Id="rId3" Type="http://schemas.openxmlformats.org/officeDocument/2006/relationships/hyperlink" Target="http://www.fondazionethebridge.it/" TargetMode="External"/><Relationship Id="rId7" Type="http://schemas.openxmlformats.org/officeDocument/2006/relationships/hyperlink" Target="https://pt.wikipedia.org/wiki/Ficheiro:Instagram_logo_2016.svg" TargetMode="External"/><Relationship Id="rId2" Type="http://schemas.openxmlformats.org/officeDocument/2006/relationships/image" Target="../media/image23.jpg"/><Relationship Id="rId1" Type="http://schemas.openxmlformats.org/officeDocument/2006/relationships/slideLayout" Target="../slideLayouts/slideLayout17.xml"/><Relationship Id="rId6" Type="http://schemas.openxmlformats.org/officeDocument/2006/relationships/image" Target="../media/image25.png"/><Relationship Id="rId11" Type="http://schemas.openxmlformats.org/officeDocument/2006/relationships/image" Target="../media/image28.png"/><Relationship Id="rId5" Type="http://schemas.openxmlformats.org/officeDocument/2006/relationships/hyperlink" Target="http://commons.wikimedia.org/wiki/File:Facebook_logo_36x36.svg" TargetMode="External"/><Relationship Id="rId10" Type="http://schemas.openxmlformats.org/officeDocument/2006/relationships/image" Target="../media/image27.png"/><Relationship Id="rId4" Type="http://schemas.openxmlformats.org/officeDocument/2006/relationships/image" Target="../media/image24.png"/><Relationship Id="rId9" Type="http://schemas.openxmlformats.org/officeDocument/2006/relationships/hyperlink" Target="https://fr.wikipedia.org/wiki/Twitter"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7.xml"/><Relationship Id="rId4" Type="http://schemas.openxmlformats.org/officeDocument/2006/relationships/image" Target="../media/image16.png"/></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5.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45.xml"/></Relationships>
</file>

<file path=ppt/slides/_rels/slide9.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a:blip r:embed="rId2"/>
          <a:stretch/>
        </a:blipFill>
        <a:effectLst/>
      </p:bgPr>
    </p:bg>
    <p:spTree>
      <p:nvGrpSpPr>
        <p:cNvPr id="1" name=""/>
        <p:cNvGrpSpPr/>
        <p:nvPr/>
      </p:nvGrpSpPr>
      <p:grpSpPr>
        <a:xfrm>
          <a:off x="0" y="0"/>
          <a:ext cx="0" cy="0"/>
          <a:chOff x="0" y="0"/>
          <a:chExt cx="0" cy="0"/>
        </a:xfrm>
      </p:grpSpPr>
      <p:sp useBgFill="1">
        <p:nvSpPr>
          <p:cNvPr id="52" name="Rectangle 51">
            <a:extLst>
              <a:ext uri="{FF2B5EF4-FFF2-40B4-BE49-F238E27FC236}">
                <a16:creationId xmlns:a16="http://schemas.microsoft.com/office/drawing/2014/main" id="{D662590B-3E99-416E-9DF7-8DE68732BF6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4" name="Group 53">
            <a:extLst>
              <a:ext uri="{FF2B5EF4-FFF2-40B4-BE49-F238E27FC236}">
                <a16:creationId xmlns:a16="http://schemas.microsoft.com/office/drawing/2014/main" id="{A757ED50-7097-41EB-9B64-5D7CA28DAF2A}"/>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12188825" cy="6856215"/>
            <a:chOff x="0" y="0"/>
            <a:chExt cx="12188825" cy="6856215"/>
          </a:xfrm>
        </p:grpSpPr>
        <p:pic>
          <p:nvPicPr>
            <p:cNvPr id="55" name="Picture 54">
              <a:extLst>
                <a:ext uri="{FF2B5EF4-FFF2-40B4-BE49-F238E27FC236}">
                  <a16:creationId xmlns:a16="http://schemas.microsoft.com/office/drawing/2014/main" id="{F4066CA7-6178-4355-867F-73536E224579}"/>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56" name="Rectangle 55">
              <a:extLst>
                <a:ext uri="{FF2B5EF4-FFF2-40B4-BE49-F238E27FC236}">
                  <a16:creationId xmlns:a16="http://schemas.microsoft.com/office/drawing/2014/main" id="{50FF2153-CB2B-47A1-BC7B-27C98A2C982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57" name="Picture 56">
              <a:extLst>
                <a:ext uri="{FF2B5EF4-FFF2-40B4-BE49-F238E27FC236}">
                  <a16:creationId xmlns:a16="http://schemas.microsoft.com/office/drawing/2014/main" id="{A762B1B7-078D-4524-86D4-A8CE96B61F37}"/>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rotWithShape="1">
            <a:blip r:embed="rId4">
              <a:extLst>
                <a:ext uri="{28A0092B-C50C-407E-A947-70E740481C1C}">
                  <a14:useLocalDpi xmlns:a14="http://schemas.microsoft.com/office/drawing/2010/main" val="0"/>
                </a:ext>
              </a:extLst>
            </a:blip>
            <a:srcRect r="5093"/>
            <a:stretch/>
          </p:blipFill>
          <p:spPr>
            <a:xfrm rot="5400000">
              <a:off x="5706471" y="76265"/>
              <a:ext cx="758952" cy="606425"/>
            </a:xfrm>
            <a:prstGeom prst="rect">
              <a:avLst/>
            </a:prstGeom>
          </p:spPr>
        </p:pic>
        <p:pic>
          <p:nvPicPr>
            <p:cNvPr id="58" name="Picture 57">
              <a:extLst>
                <a:ext uri="{FF2B5EF4-FFF2-40B4-BE49-F238E27FC236}">
                  <a16:creationId xmlns:a16="http://schemas.microsoft.com/office/drawing/2014/main" id="{24335A79-1614-4596-8C06-94C2EA2E47E7}"/>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rotWithShape="1">
            <a:blip r:embed="rId4">
              <a:extLst>
                <a:ext uri="{28A0092B-C50C-407E-A947-70E740481C1C}">
                  <a14:useLocalDpi xmlns:a14="http://schemas.microsoft.com/office/drawing/2010/main" val="0"/>
                </a:ext>
              </a:extLst>
            </a:blip>
            <a:srcRect r="5093"/>
            <a:stretch/>
          </p:blipFill>
          <p:spPr>
            <a:xfrm rot="5400000">
              <a:off x="5706470" y="6173526"/>
              <a:ext cx="758952" cy="606425"/>
            </a:xfrm>
            <a:prstGeom prst="rect">
              <a:avLst/>
            </a:prstGeom>
          </p:spPr>
        </p:pic>
      </p:grpSp>
      <p:sp>
        <p:nvSpPr>
          <p:cNvPr id="2" name="Titolo 1">
            <a:extLst>
              <a:ext uri="{FF2B5EF4-FFF2-40B4-BE49-F238E27FC236}">
                <a16:creationId xmlns:a16="http://schemas.microsoft.com/office/drawing/2014/main" id="{78362C2C-DF3B-41D8-8922-65AD0D9340C9}"/>
              </a:ext>
            </a:extLst>
          </p:cNvPr>
          <p:cNvSpPr>
            <a:spLocks noGrp="1"/>
          </p:cNvSpPr>
          <p:nvPr>
            <p:ph type="ctrTitle"/>
          </p:nvPr>
        </p:nvSpPr>
        <p:spPr>
          <a:xfrm>
            <a:off x="4636482" y="1041401"/>
            <a:ext cx="6455815" cy="2345264"/>
          </a:xfrm>
        </p:spPr>
        <p:txBody>
          <a:bodyPr>
            <a:normAutofit/>
          </a:bodyPr>
          <a:lstStyle/>
          <a:p>
            <a:r>
              <a:rPr lang="it-IT" dirty="0"/>
              <a:t>Beni di merito in sanità:</a:t>
            </a:r>
          </a:p>
        </p:txBody>
      </p:sp>
      <p:sp>
        <p:nvSpPr>
          <p:cNvPr id="3" name="Sottotitolo 2">
            <a:extLst>
              <a:ext uri="{FF2B5EF4-FFF2-40B4-BE49-F238E27FC236}">
                <a16:creationId xmlns:a16="http://schemas.microsoft.com/office/drawing/2014/main" id="{6D81F973-FD24-45C5-AAD6-B6899EC6A683}"/>
              </a:ext>
            </a:extLst>
          </p:cNvPr>
          <p:cNvSpPr>
            <a:spLocks noGrp="1"/>
          </p:cNvSpPr>
          <p:nvPr>
            <p:ph type="subTitle" idx="1"/>
          </p:nvPr>
        </p:nvSpPr>
        <p:spPr>
          <a:xfrm>
            <a:off x="4636481" y="3657596"/>
            <a:ext cx="6455816" cy="1949707"/>
          </a:xfrm>
        </p:spPr>
        <p:txBody>
          <a:bodyPr>
            <a:normAutofit/>
          </a:bodyPr>
          <a:lstStyle/>
          <a:p>
            <a:r>
              <a:rPr lang="it-IT" sz="3200" dirty="0"/>
              <a:t>Il valore della salute</a:t>
            </a:r>
          </a:p>
        </p:txBody>
      </p:sp>
      <p:sp>
        <p:nvSpPr>
          <p:cNvPr id="60" name="Rectangle 59">
            <a:extLst>
              <a:ext uri="{FF2B5EF4-FFF2-40B4-BE49-F238E27FC236}">
                <a16:creationId xmlns:a16="http://schemas.microsoft.com/office/drawing/2014/main" id="{27F04928-627F-4A1F-96D6-259BDF99EFA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92644" y="1092200"/>
            <a:ext cx="3072384" cy="4535424"/>
          </a:xfrm>
          <a:prstGeom prst="rect">
            <a:avLst/>
          </a:prstGeom>
          <a:solidFill>
            <a:schemeClr val="bg1"/>
          </a:solidFill>
          <a:ln w="57150" cmpd="thickThin">
            <a:solidFill>
              <a:schemeClr val="tx1">
                <a:lumMod val="50000"/>
                <a:lumOff val="50000"/>
              </a:schemeClr>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3" name="Immagine 22">
            <a:extLst>
              <a:ext uri="{FF2B5EF4-FFF2-40B4-BE49-F238E27FC236}">
                <a16:creationId xmlns:a16="http://schemas.microsoft.com/office/drawing/2014/main" id="{163F4D41-CB03-4BEF-AB89-FEB886780300}"/>
              </a:ext>
            </a:extLst>
          </p:cNvPr>
          <p:cNvPicPr>
            <a:picLocks noChangeAspect="1"/>
          </p:cNvPicPr>
          <p:nvPr/>
        </p:nvPicPr>
        <p:blipFill>
          <a:blip r:embed="rId5">
            <a:extLst>
              <a:ext uri="{BEBA8EAE-BF5A-486C-A8C5-ECC9F3942E4B}">
                <a14:imgProps xmlns:a14="http://schemas.microsoft.com/office/drawing/2010/main">
                  <a14:imgLayer r:embed="rId6">
                    <a14:imgEffect>
                      <a14:backgroundRemoval t="10000" b="90000" l="10000" r="90000">
                        <a14:foregroundMark x1="46800" y1="28927" x2="46800" y2="28927"/>
                        <a14:foregroundMark x1="48600" y1="22906" x2="48600" y2="22906"/>
                        <a14:foregroundMark x1="52600" y1="11518" x2="52600" y2="11518"/>
                        <a14:foregroundMark x1="35600" y1="21597" x2="35600" y2="21597"/>
                        <a14:foregroundMark x1="45400" y1="46990" x2="45400" y2="46990"/>
                        <a14:foregroundMark x1="48100" y1="52356" x2="48100" y2="52356"/>
                        <a14:foregroundMark x1="33600" y1="61126" x2="33600" y2="61126"/>
                        <a14:foregroundMark x1="35600" y1="60340" x2="35600" y2="60340"/>
                        <a14:foregroundMark x1="40800" y1="59031" x2="40800" y2="59031"/>
                        <a14:foregroundMark x1="42800" y1="58377" x2="42800" y2="58377"/>
                        <a14:foregroundMark x1="47300" y1="59948" x2="47300" y2="59948"/>
                        <a14:foregroundMark x1="51100" y1="60340" x2="51100" y2="60733"/>
                        <a14:foregroundMark x1="57300" y1="61387" x2="57300" y2="61387"/>
                        <a14:foregroundMark x1="59300" y1="60733" x2="59300" y2="60733"/>
                        <a14:foregroundMark x1="62300" y1="59293" x2="62300" y2="59293"/>
                        <a14:foregroundMark x1="64700" y1="60864" x2="64700" y2="60864"/>
                        <a14:foregroundMark x1="52500" y1="68586" x2="52500" y2="68586"/>
                        <a14:foregroundMark x1="48100" y1="67670" x2="48100" y2="67670"/>
                        <a14:foregroundMark x1="42700" y1="68455" x2="42700" y2="68455"/>
                        <a14:foregroundMark x1="38200" y1="68194" x2="38200" y2="68194"/>
                        <a14:foregroundMark x1="33700" y1="65838" x2="33500" y2="65838"/>
                        <a14:foregroundMark x1="30400" y1="66361" x2="30400" y2="66361"/>
                        <a14:foregroundMark x1="26800" y1="66885" x2="26800" y2="66885"/>
                        <a14:foregroundMark x1="23400" y1="67016" x2="23400" y2="67016"/>
                        <a14:foregroundMark x1="21200" y1="68325" x2="21200" y2="68325"/>
                        <a14:foregroundMark x1="57200" y1="70026" x2="57200" y2="70026"/>
                        <a14:foregroundMark x1="59400" y1="69372" x2="59400" y2="69372"/>
                        <a14:foregroundMark x1="62900" y1="68586" x2="62900" y2="68586"/>
                        <a14:foregroundMark x1="65400" y1="68848" x2="65400" y2="68848"/>
                        <a14:foregroundMark x1="69900" y1="69110" x2="69900" y2="69110"/>
                        <a14:foregroundMark x1="75200" y1="68717" x2="75200" y2="68717"/>
                        <a14:foregroundMark x1="79100" y1="68455" x2="79100" y2="68455"/>
                        <a14:backgroundMark x1="52200" y1="58508" x2="52200" y2="58508"/>
                        <a14:backgroundMark x1="51400" y1="67801" x2="51400" y2="67801"/>
                        <a14:backgroundMark x1="65900" y1="59424" x2="65900" y2="59424"/>
                        <a14:backgroundMark x1="66500" y1="67539" x2="66500" y2="67539"/>
                        <a14:backgroundMark x1="80300" y1="68063" x2="80300" y2="68063"/>
                      </a14:backgroundRemoval>
                    </a14:imgEffect>
                  </a14:imgLayer>
                </a14:imgProps>
              </a:ext>
              <a:ext uri="{28A0092B-C50C-407E-A947-70E740481C1C}">
                <a14:useLocalDpi xmlns:a14="http://schemas.microsoft.com/office/drawing/2010/main" val="0"/>
              </a:ext>
            </a:extLst>
          </a:blip>
          <a:stretch>
            <a:fillRect/>
          </a:stretch>
        </p:blipFill>
        <p:spPr>
          <a:xfrm>
            <a:off x="1271572" y="3522131"/>
            <a:ext cx="2743200" cy="2098548"/>
          </a:xfrm>
          <a:prstGeom prst="rect">
            <a:avLst/>
          </a:prstGeom>
        </p:spPr>
      </p:pic>
      <p:pic>
        <p:nvPicPr>
          <p:cNvPr id="18" name="Immagine 17">
            <a:extLst>
              <a:ext uri="{FF2B5EF4-FFF2-40B4-BE49-F238E27FC236}">
                <a16:creationId xmlns:a16="http://schemas.microsoft.com/office/drawing/2014/main" id="{FFA60A29-87EA-42B4-803F-BE43E3598DED}"/>
              </a:ext>
            </a:extLst>
          </p:cNvPr>
          <p:cNvPicPr>
            <a:picLocks noChangeAspect="1"/>
          </p:cNvPicPr>
          <p:nvPr/>
        </p:nvPicPr>
        <p:blipFill>
          <a:blip r:embed="rId7">
            <a:extLst>
              <a:ext uri="{BEBA8EAE-BF5A-486C-A8C5-ECC9F3942E4B}">
                <a14:imgProps xmlns:a14="http://schemas.microsoft.com/office/drawing/2010/main">
                  <a14:imgLayer r:embed="rId8">
                    <a14:imgEffect>
                      <a14:backgroundRemoval t="926" b="98519" l="1688" r="98920">
                        <a14:foregroundMark x1="3646" y1="23704" x2="3646" y2="23704"/>
                        <a14:foregroundMark x1="9791" y1="25926" x2="9791" y2="25926"/>
                        <a14:foregroundMark x1="21404" y1="31667" x2="21404" y2="31667"/>
                        <a14:foregroundMark x1="20864" y1="38148" x2="20864" y2="38148"/>
                        <a14:foregroundMark x1="20864" y1="37407" x2="20864" y2="39444"/>
                        <a14:foregroundMark x1="21269" y1="31667" x2="20729" y2="40556"/>
                        <a14:foregroundMark x1="22202" y1="44444" x2="22343" y2="44710"/>
                        <a14:foregroundMark x1="20729" y1="41667" x2="22202" y2="44444"/>
                        <a14:foregroundMark x1="25051" y1="49815" x2="28022" y2="48148"/>
                        <a14:foregroundMark x1="18636" y1="76667" x2="18636" y2="76667"/>
                        <a14:foregroundMark x1="11209" y1="73148" x2="11209" y2="73148"/>
                        <a14:foregroundMark x1="2228" y1="68889" x2="2228" y2="68889"/>
                        <a14:foregroundMark x1="20324" y1="75556" x2="20324" y2="75556"/>
                        <a14:foregroundMark x1="39230" y1="42407" x2="39230" y2="42407"/>
                        <a14:foregroundMark x1="42471" y1="34815" x2="42471" y2="34815"/>
                        <a14:foregroundMark x1="54490" y1="34815" x2="54490" y2="34815"/>
                        <a14:foregroundMark x1="56718" y1="34815" x2="56718" y2="34815"/>
                        <a14:foregroundMark x1="69615" y1="32037" x2="69615" y2="32037"/>
                        <a14:foregroundMark x1="83592" y1="34444" x2="83592" y2="34444"/>
                        <a14:foregroundMark x1="65969" y1="67778" x2="65969" y2="67778"/>
                        <a14:foregroundMark x1="67117" y1="65185" x2="67117" y2="65185"/>
                        <a14:foregroundMark x1="72856" y1="63889" x2="72856" y2="63889"/>
                        <a14:foregroundMark x1="74207" y1="63519" x2="74207" y2="63519"/>
                        <a14:foregroundMark x1="78866" y1="62407" x2="78866" y2="62407"/>
                        <a14:foregroundMark x1="87373" y1="60556" x2="87373" y2="60556"/>
                        <a14:foregroundMark x1="90344" y1="65185" x2="90344" y2="65185"/>
                        <a14:foregroundMark x1="92978" y1="65926" x2="92978" y2="65926"/>
                        <a14:foregroundMark x1="92708" y1="65926" x2="92708" y2="65926"/>
                        <a14:foregroundMark x1="93585" y1="69259" x2="93585" y2="69259"/>
                        <a14:foregroundMark x1="63876" y1="81296" x2="63876" y2="81296"/>
                        <a14:foregroundMark x1="65969" y1="81667" x2="65969" y2="81667"/>
                        <a14:foregroundMark x1="68805" y1="79630" x2="68805" y2="79630"/>
                        <a14:foregroundMark x1="70898" y1="79630" x2="70898" y2="79630"/>
                        <a14:foregroundMark x1="72586" y1="83148" x2="72586" y2="83148"/>
                        <a14:foregroundMark x1="75760" y1="82037" x2="75760" y2="82037"/>
                        <a14:foregroundMark x1="79811" y1="80926" x2="79811" y2="80926"/>
                        <a14:foregroundMark x1="83187" y1="79259" x2="83187" y2="79259"/>
                        <a14:foregroundMark x1="84335" y1="79630" x2="84335" y2="79630"/>
                        <a14:foregroundMark x1="88251" y1="79630" x2="88251" y2="79630"/>
                        <a14:foregroundMark x1="89196" y1="80556" x2="89196" y2="80556"/>
                        <a14:foregroundMark x1="94126" y1="81667" x2="94126" y2="81667"/>
                        <a14:foregroundMark x1="80149" y1="95926" x2="80149" y2="95926"/>
                        <a14:foregroundMark x1="79541" y1="96296" x2="79541" y2="96296"/>
                        <a14:foregroundMark x1="77043" y1="92407" x2="77043" y2="92407"/>
                        <a14:foregroundMark x1="76637" y1="92037" x2="76637" y2="92037"/>
                        <a14:foregroundMark x1="71303" y1="96296" x2="71303" y2="96296"/>
                        <a14:foregroundMark x1="69345" y1="43148" x2="69345" y2="43148"/>
                        <a14:foregroundMark x1="65699" y1="38148" x2="65699" y2="38148"/>
                        <a14:foregroundMark x1="50979" y1="31296" x2="50979" y2="31296"/>
                        <a14:foregroundMark x1="2836" y1="68519" x2="2836" y2="68519"/>
                        <a14:foregroundMark x1="2498" y1="65926" x2="2971" y2="65556"/>
                        <a14:foregroundMark x1="2228" y1="63889" x2="2228" y2="63889"/>
                        <a14:foregroundMark x1="84875" y1="94630" x2="84875" y2="94630"/>
                        <a14:foregroundMark x1="88791" y1="94630" x2="88791" y2="94630"/>
                        <a14:foregroundMark x1="89939" y1="94630" x2="89939" y2="94630"/>
                        <a14:foregroundMark x1="94666" y1="92778" x2="94666" y2="92778"/>
                        <a14:foregroundMark x1="96759" y1="96296" x2="96759" y2="96296"/>
                        <a14:foregroundMark x1="94936" y1="77037" x2="94936" y2="77037"/>
                        <a14:foregroundMark x1="96084" y1="83148" x2="96084" y2="83148"/>
                        <a14:foregroundMark x1="87103" y1="89630" x2="87103" y2="89630"/>
                        <a14:foregroundMark x1="83592" y1="92407" x2="83592" y2="92407"/>
                        <a14:foregroundMark x1="79811" y1="84259" x2="79811" y2="84259"/>
                        <a14:foregroundMark x1="78190" y1="76667" x2="78190" y2="76667"/>
                        <a14:foregroundMark x1="78460" y1="85000" x2="78460" y2="85000"/>
                        <a14:foregroundMark x1="81364" y1="85926" x2="81364" y2="85926"/>
                        <a14:foregroundMark x1="81229" y1="90000" x2="81229" y2="90000"/>
                        <a14:foregroundMark x1="85010" y1="91296" x2="85010" y2="91296"/>
                        <a14:foregroundMark x1="85010" y1="97037" x2="85010" y2="97037"/>
                        <a14:foregroundMark x1="87711" y1="98148" x2="87711" y2="98148"/>
                        <a14:foregroundMark x1="91897" y1="77037" x2="91897" y2="77037"/>
                        <a14:foregroundMark x1="92167" y1="84259" x2="92167" y2="84259"/>
                        <a14:foregroundMark x1="93585" y1="89630" x2="93585" y2="89630"/>
                        <a14:foregroundMark x1="91897" y1="89630" x2="91897" y2="89630"/>
                        <a14:foregroundMark x1="91627" y1="93889" x2="91627" y2="93889"/>
                        <a14:foregroundMark x1="97772" y1="87037" x2="97772" y2="87037"/>
                        <a14:foregroundMark x1="91627" y1="85556" x2="91627" y2="85556"/>
                        <a14:foregroundMark x1="90344" y1="85556" x2="90344" y2="85556"/>
                        <a14:foregroundMark x1="90749" y1="75926" x2="90749" y2="75926"/>
                        <a14:foregroundMark x1="86023" y1="58889" x2="86023" y2="58889"/>
                        <a14:foregroundMark x1="76772" y1="58148" x2="76772" y2="58148"/>
                        <a14:foregroundMark x1="67117" y1="63519" x2="67117" y2="63519"/>
                        <a14:foregroundMark x1="62458" y1="62778" x2="62458" y2="62778"/>
                        <a14:foregroundMark x1="65024" y1="59444" x2="65024" y2="59444"/>
                        <a14:foregroundMark x1="64416" y1="71667" x2="64416" y2="71667"/>
                        <a14:foregroundMark x1="64821" y1="75926" x2="64821" y2="75926"/>
                        <a14:foregroundMark x1="62188" y1="76296" x2="62188" y2="76296"/>
                        <a14:foregroundMark x1="66982" y1="76296" x2="66982" y2="76296"/>
                        <a14:foregroundMark x1="71033" y1="70185" x2="71033" y2="70185"/>
                        <a14:foregroundMark x1="71168" y1="59815" x2="71168" y2="59815"/>
                        <a14:foregroundMark x1="71033" y1="90000" x2="71033" y2="90000"/>
                        <a14:foregroundMark x1="73396" y1="89259" x2="73396" y2="89259"/>
                        <a14:foregroundMark x1="73261" y1="94259" x2="73261" y2="94259"/>
                        <a14:foregroundMark x1="79001" y1="90556" x2="79001" y2="90556"/>
                        <a14:foregroundMark x1="77718" y1="94259" x2="77718" y2="94259"/>
                        <a14:foregroundMark x1="76907" y1="98519" x2="76907" y2="98519"/>
                        <a14:foregroundMark x1="21742" y1="79630" x2="21742" y2="79630"/>
                        <a14:foregroundMark x1="18771" y1="82407" x2="18771" y2="82407"/>
                        <a14:foregroundMark x1="31533" y1="38148" x2="31533" y2="38148"/>
                        <a14:foregroundMark x1="42741" y1="39444" x2="42741" y2="39444"/>
                        <a14:foregroundMark x1="54220" y1="37778" x2="54220" y2="37778"/>
                        <a14:foregroundMark x1="57124" y1="29074" x2="57124" y2="29074"/>
                        <a14:foregroundMark x1="38082" y1="35185" x2="38082" y2="35185"/>
                        <a14:foregroundMark x1="82917" y1="38704" x2="82917" y2="38704"/>
                        <a14:foregroundMark x1="79541" y1="39074" x2="79541" y2="39074"/>
                        <a14:foregroundMark x1="87373" y1="21296" x2="87373" y2="21296"/>
                        <a14:foregroundMark x1="38690" y1="59815" x2="38690" y2="59815"/>
                        <a14:foregroundMark x1="43552" y1="59444" x2="43552" y2="59444"/>
                        <a14:foregroundMark x1="48751" y1="58889" x2="48751" y2="58889"/>
                        <a14:foregroundMark x1="51992" y1="59444" x2="51992" y2="59444"/>
                        <a14:foregroundMark x1="50574" y1="58889" x2="50574" y2="58889"/>
                        <a14:foregroundMark x1="38960" y1="30185" x2="38960" y2="30185"/>
                        <a14:foregroundMark x1="89332" y1="52037" x2="89332" y2="52037"/>
                        <a14:foregroundMark x1="88656" y1="34815" x2="88656" y2="34815"/>
                        <a14:foregroundMark x1="77448" y1="58519" x2="77448" y2="58519"/>
                        <a14:foregroundMark x1="76502" y1="58148" x2="76502" y2="58148"/>
                        <a14:foregroundMark x1="82107" y1="88889" x2="82107" y2="88889"/>
                        <a14:foregroundMark x1="78190" y1="89630" x2="78190" y2="89630"/>
                        <a14:foregroundMark x1="72721" y1="90000" x2="72721" y2="90000"/>
                        <a14:foregroundMark x1="98920" y1="95370" x2="98920" y2="95370"/>
                        <a14:foregroundMark x1="23970" y1="5185" x2="23970" y2="5185"/>
                        <a14:foregroundMark x1="25928" y1="5185" x2="25928" y2="5185"/>
                        <a14:foregroundMark x1="26941" y1="5556" x2="26941" y2="5556"/>
                        <a14:foregroundMark x1="22890" y1="5741" x2="22890" y2="5741"/>
                        <a14:foregroundMark x1="28224" y1="2963" x2="28224" y2="2963"/>
                        <a14:foregroundMark x1="28899" y1="8889" x2="28899" y2="8889"/>
                        <a14:foregroundMark x1="19784" y1="6667" x2="19784" y2="6667"/>
                        <a14:foregroundMark x1="18839" y1="2963" x2="18839" y2="2963"/>
                        <a14:foregroundMark x1="17083" y1="8148" x2="17083" y2="8148"/>
                        <a14:foregroundMark x1="15598" y1="7407" x2="15598" y2="7407"/>
                        <a14:foregroundMark x1="12627" y1="4630" x2="12627" y2="4630"/>
                        <a14:foregroundMark x1="17826" y1="6296" x2="17826" y2="6296"/>
                        <a14:foregroundMark x1="19919" y1="926" x2="19919" y2="926"/>
                        <a14:foregroundMark x1="17488" y1="2963" x2="17488" y2="2963"/>
                        <a14:foregroundMark x1="15800" y1="4630" x2="15800" y2="4630"/>
                        <a14:foregroundMark x1="13639" y1="6481" x2="13639" y2="6481"/>
                        <a14:foregroundMark x1="12829" y1="8148" x2="12829" y2="8148"/>
                        <a14:foregroundMark x1="1688" y1="5741" x2="1688" y2="5741"/>
                        <a14:foregroundMark x1="4456" y1="5556" x2="4456" y2="5556"/>
                        <a14:foregroundMark x1="7765" y1="5185" x2="7765" y2="5185"/>
                        <a14:foregroundMark x1="9656" y1="5185" x2="9656" y2="5185"/>
                        <a14:foregroundMark x1="10736" y1="5370" x2="10736" y2="5370"/>
                        <a14:foregroundMark x1="6820" y1="6296" x2="6820" y2="6296"/>
                        <a14:foregroundMark x1="20932" y1="5741" x2="20932" y2="5741"/>
                        <a14:foregroundMark x1="3241" y1="70000" x2="3241" y2="70000"/>
                        <a14:foregroundMark x1="4524" y1="68889" x2="4524" y2="68889"/>
                        <a14:foregroundMark x1="7968" y1="59444" x2="7968" y2="59444"/>
                        <a14:foregroundMark x1="11141" y1="60000" x2="29169" y2="60741"/>
                        <a14:foregroundMark x1="32613" y1="60370" x2="32613" y2="60370"/>
                        <a14:foregroundMark x1="33491" y1="60185" x2="38015" y2="59444"/>
                        <a14:foregroundMark x1="52802" y1="59444" x2="55571" y2="59444"/>
                        <a14:foregroundMark x1="13774" y1="3519" x2="13774" y2="3519"/>
                        <a14:foregroundMark x1="11816" y1="9259" x2="11816" y2="9259"/>
                        <a14:foregroundMark x1="18906" y1="9630" x2="18906" y2="9630"/>
                        <a14:foregroundMark x1="18028" y1="9259" x2="18028" y2="9259"/>
                        <a14:foregroundMark x1="3579" y1="1111" x2="3579" y2="1111"/>
                        <a14:foregroundMark x1="64213" y1="58519" x2="64213" y2="58519"/>
                        <a14:foregroundMark x1="69615" y1="71481" x2="69615" y2="71481"/>
                        <a14:foregroundMark x1="82242" y1="67963" x2="82242" y2="67963"/>
                        <a14:foregroundMark x1="84335" y1="59259" x2="84335" y2="59259"/>
                        <a14:foregroundMark x1="88521" y1="84074" x2="88521" y2="84074"/>
                        <a14:foregroundMark x1="98312" y1="90741" x2="98312" y2="90741"/>
                        <a14:foregroundMark x1="95814" y1="89815" x2="95814" y2="89815"/>
                        <a14:foregroundMark x1="56448" y1="59074" x2="56448" y2="59074"/>
                        <a14:foregroundMark x1="57326" y1="59444" x2="57326" y2="59444"/>
                        <a14:foregroundMark x1="57866" y1="59259" x2="57866" y2="59259"/>
                        <a14:foregroundMark x1="59082" y1="59259" x2="59082" y2="59259"/>
                        <a14:foregroundMark x1="58744" y1="59074" x2="58744" y2="59074"/>
                        <a14:backgroundMark x1="23565" y1="47037" x2="23565" y2="47037"/>
                        <a14:backgroundMark x1="23565" y1="47037" x2="23565" y2="45556"/>
                        <a14:backgroundMark x1="23970" y1="47037" x2="22822" y2="42778"/>
                        <a14:backgroundMark x1="24646" y1="47778" x2="22552" y2="43519"/>
                        <a14:backgroundMark x1="23228" y1="45926" x2="22552" y2="42407"/>
                        <a14:backgroundMark x1="23363" y1="45926" x2="22822" y2="43148"/>
                        <a14:backgroundMark x1="67657" y1="79259" x2="67657" y2="79259"/>
                        <a14:backgroundMark x1="71438" y1="81667" x2="71438" y2="81667"/>
                        <a14:backgroundMark x1="91627" y1="66296" x2="91627" y2="66296"/>
                        <a14:backgroundMark x1="94936" y1="81667" x2="94936" y2="81667"/>
                        <a14:backgroundMark x1="98177" y1="94259" x2="98177" y2="94259"/>
                        <a14:backgroundMark x1="88926" y1="81296" x2="88926" y2="81296"/>
                        <a14:backgroundMark x1="73531" y1="88519" x2="73531" y2="88519"/>
                        <a14:backgroundMark x1="73396" y1="88889" x2="73396" y2="88889"/>
                        <a14:backgroundMark x1="76772" y1="57407" x2="76772" y2="57407"/>
                        <a14:backgroundMark x1="76772" y1="58148" x2="76772" y2="58148"/>
                        <a14:backgroundMark x1="23093" y1="45185" x2="23093" y2="45185"/>
                        <a14:backgroundMark x1="22822" y1="45185" x2="22822" y2="45185"/>
                        <a14:backgroundMark x1="22687" y1="45556" x2="22687" y2="45556"/>
                        <a14:backgroundMark x1="22822" y1="45556" x2="22822" y2="45556"/>
                        <a14:backgroundMark x1="22417" y1="44444" x2="22417" y2="44444"/>
                        <a14:backgroundMark x1="22687" y1="44074" x2="23228" y2="45926"/>
                        <a14:backgroundMark x1="98312" y1="99259" x2="98312" y2="99259"/>
                        <a14:backgroundMark x1="135" y1="67407" x2="135" y2="67407"/>
                        <a14:backgroundMark x1="55638" y1="58519" x2="59419" y2="58519"/>
                        <a14:backgroundMark x1="55785" y1="58519" x2="56448" y2="58519"/>
                        <a14:backgroundMark x1="52667" y1="58519" x2="53017" y2="58519"/>
                        <a14:backgroundMark x1="14787" y1="6852" x2="14787" y2="6852"/>
                        <a14:backgroundMark x1="28022" y1="4074" x2="28022" y2="4074"/>
                        <a14:backgroundMark x1="13437" y1="6296" x2="13437" y2="5000"/>
                        <a14:backgroundMark x1="18231" y1="10185" x2="18839" y2="10185"/>
                        <a14:backgroundMark x1="11681" y1="6481" x2="11681" y2="6481"/>
                        <a14:backgroundMark x1="2836" y1="0" x2="2836" y2="0"/>
                      </a14:backgroundRemoval>
                    </a14:imgEffect>
                  </a14:imgLayer>
                </a14:imgProps>
              </a:ext>
              <a:ext uri="{28A0092B-C50C-407E-A947-70E740481C1C}">
                <a14:useLocalDpi xmlns:a14="http://schemas.microsoft.com/office/drawing/2010/main" val="0"/>
              </a:ext>
            </a:extLst>
          </a:blip>
          <a:stretch>
            <a:fillRect/>
          </a:stretch>
        </p:blipFill>
        <p:spPr>
          <a:xfrm>
            <a:off x="1182591" y="1680169"/>
            <a:ext cx="2900427" cy="1058656"/>
          </a:xfrm>
          <a:prstGeom prst="rect">
            <a:avLst/>
          </a:prstGeom>
        </p:spPr>
      </p:pic>
      <p:cxnSp>
        <p:nvCxnSpPr>
          <p:cNvPr id="62" name="Straight Connector 61">
            <a:extLst>
              <a:ext uri="{FF2B5EF4-FFF2-40B4-BE49-F238E27FC236}">
                <a16:creationId xmlns:a16="http://schemas.microsoft.com/office/drawing/2014/main" id="{8FB7F169-3873-43BD-994B-8B65557723A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801149" y="3522131"/>
            <a:ext cx="6126480" cy="0"/>
          </a:xfrm>
          <a:prstGeom prst="line">
            <a:avLst/>
          </a:prstGeom>
        </p:spPr>
        <p:style>
          <a:lnRef idx="2">
            <a:schemeClr val="accent1"/>
          </a:lnRef>
          <a:fillRef idx="0">
            <a:schemeClr val="accent1"/>
          </a:fillRef>
          <a:effectRef idx="1">
            <a:schemeClr val="accent1"/>
          </a:effectRef>
          <a:fontRef idx="minor">
            <a:schemeClr val="tx1"/>
          </a:fontRef>
        </p:style>
      </p:cxnSp>
      <p:sp>
        <p:nvSpPr>
          <p:cNvPr id="4" name="CasellaDiTesto 3">
            <a:extLst>
              <a:ext uri="{FF2B5EF4-FFF2-40B4-BE49-F238E27FC236}">
                <a16:creationId xmlns:a16="http://schemas.microsoft.com/office/drawing/2014/main" id="{8927601A-BB0A-4F91-A44B-5DD671305B63}"/>
              </a:ext>
            </a:extLst>
          </p:cNvPr>
          <p:cNvSpPr txBox="1"/>
          <p:nvPr/>
        </p:nvSpPr>
        <p:spPr>
          <a:xfrm>
            <a:off x="6742911" y="5779421"/>
            <a:ext cx="5402511" cy="369332"/>
          </a:xfrm>
          <a:prstGeom prst="rect">
            <a:avLst/>
          </a:prstGeom>
          <a:noFill/>
        </p:spPr>
        <p:txBody>
          <a:bodyPr wrap="square" rtlCol="0">
            <a:spAutoFit/>
          </a:bodyPr>
          <a:lstStyle/>
          <a:p>
            <a:pPr>
              <a:spcAft>
                <a:spcPts val="600"/>
              </a:spcAft>
            </a:pPr>
            <a:r>
              <a:rPr lang="it-IT" dirty="0"/>
              <a:t>Rosaria Iardino, Presidente Fondazione the Bridge</a:t>
            </a:r>
          </a:p>
        </p:txBody>
      </p:sp>
      <p:sp>
        <p:nvSpPr>
          <p:cNvPr id="5" name="CasellaDiTesto 4">
            <a:extLst>
              <a:ext uri="{FF2B5EF4-FFF2-40B4-BE49-F238E27FC236}">
                <a16:creationId xmlns:a16="http://schemas.microsoft.com/office/drawing/2014/main" id="{CAFCF74C-E6A4-4169-B848-3BDBD36707CB}"/>
              </a:ext>
            </a:extLst>
          </p:cNvPr>
          <p:cNvSpPr txBox="1"/>
          <p:nvPr/>
        </p:nvSpPr>
        <p:spPr>
          <a:xfrm>
            <a:off x="10339754" y="6450998"/>
            <a:ext cx="1805668" cy="369332"/>
          </a:xfrm>
          <a:prstGeom prst="rect">
            <a:avLst/>
          </a:prstGeom>
          <a:noFill/>
        </p:spPr>
        <p:txBody>
          <a:bodyPr wrap="square" rtlCol="0">
            <a:spAutoFit/>
          </a:bodyPr>
          <a:lstStyle/>
          <a:p>
            <a:pPr>
              <a:spcAft>
                <a:spcPts val="600"/>
              </a:spcAft>
            </a:pPr>
            <a:r>
              <a:rPr lang="it-IT" dirty="0">
                <a:solidFill>
                  <a:schemeClr val="bg1"/>
                </a:solidFill>
              </a:rPr>
              <a:t>15 ottobre 2020</a:t>
            </a:r>
          </a:p>
        </p:txBody>
      </p:sp>
    </p:spTree>
    <p:extLst>
      <p:ext uri="{BB962C8B-B14F-4D97-AF65-F5344CB8AC3E}">
        <p14:creationId xmlns:p14="http://schemas.microsoft.com/office/powerpoint/2010/main" val="194306856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olo 6">
            <a:extLst>
              <a:ext uri="{FF2B5EF4-FFF2-40B4-BE49-F238E27FC236}">
                <a16:creationId xmlns:a16="http://schemas.microsoft.com/office/drawing/2014/main" id="{008E7383-B5E2-4930-B390-E18A0E0E8C70}"/>
              </a:ext>
            </a:extLst>
          </p:cNvPr>
          <p:cNvSpPr>
            <a:spLocks noGrp="1"/>
          </p:cNvSpPr>
          <p:nvPr>
            <p:ph type="title"/>
          </p:nvPr>
        </p:nvSpPr>
        <p:spPr>
          <a:xfrm>
            <a:off x="2209800" y="98491"/>
            <a:ext cx="7922001" cy="1676603"/>
          </a:xfrm>
        </p:spPr>
        <p:txBody>
          <a:bodyPr vert="horz" lIns="91440" tIns="45720" rIns="91440" bIns="45720" rtlCol="0" anchor="ctr">
            <a:noAutofit/>
          </a:bodyPr>
          <a:lstStyle/>
          <a:p>
            <a:pPr algn="ctr"/>
            <a:r>
              <a:rPr lang="en-US" dirty="0">
                <a:cs typeface="Arial" panose="020B0604020202020204" pitchFamily="34" charset="0"/>
              </a:rPr>
              <a:t>Articolo 32 della Costituzione:</a:t>
            </a:r>
            <a:br>
              <a:rPr lang="en-US" dirty="0">
                <a:cs typeface="Arial" panose="020B0604020202020204" pitchFamily="34" charset="0"/>
              </a:rPr>
            </a:br>
            <a:r>
              <a:rPr lang="en-US" dirty="0">
                <a:cs typeface="Arial" panose="020B0604020202020204" pitchFamily="34" charset="0"/>
              </a:rPr>
              <a:t>Il diritto alla salute</a:t>
            </a:r>
          </a:p>
        </p:txBody>
      </p:sp>
      <p:sp>
        <p:nvSpPr>
          <p:cNvPr id="13" name="CasellaDiTesto 12">
            <a:extLst>
              <a:ext uri="{FF2B5EF4-FFF2-40B4-BE49-F238E27FC236}">
                <a16:creationId xmlns:a16="http://schemas.microsoft.com/office/drawing/2014/main" id="{23365EE8-0258-45F8-91A9-9EC7DFD346FC}"/>
              </a:ext>
            </a:extLst>
          </p:cNvPr>
          <p:cNvSpPr txBox="1"/>
          <p:nvPr/>
        </p:nvSpPr>
        <p:spPr>
          <a:xfrm>
            <a:off x="5997485" y="2753494"/>
            <a:ext cx="5525367" cy="3785419"/>
          </a:xfrm>
          <a:prstGeom prst="rect">
            <a:avLst/>
          </a:prstGeom>
        </p:spPr>
        <p:txBody>
          <a:bodyPr vert="horz" lIns="91440" tIns="45720" rIns="91440" bIns="45720" rtlCol="0">
            <a:normAutofit/>
          </a:bodyPr>
          <a:lstStyle/>
          <a:p>
            <a:pPr algn="ctr">
              <a:lnSpc>
                <a:spcPct val="90000"/>
              </a:lnSpc>
              <a:spcAft>
                <a:spcPts val="600"/>
              </a:spcAft>
            </a:pPr>
            <a:r>
              <a:rPr lang="en-US" dirty="0">
                <a:cs typeface="Arial" panose="020B0604020202020204" pitchFamily="34" charset="0"/>
              </a:rPr>
              <a:t>La Repubblica tutela la salute come fondamentale diritto dell’individuo e interesse della collettività, e garantisce cure gratuite agli indigenti.</a:t>
            </a:r>
            <a:br>
              <a:rPr lang="en-US" dirty="0">
                <a:cs typeface="Arial" panose="020B0604020202020204" pitchFamily="34" charset="0"/>
              </a:rPr>
            </a:br>
            <a:endParaRPr lang="en-US" dirty="0">
              <a:cs typeface="Arial" panose="020B0604020202020204" pitchFamily="34" charset="0"/>
            </a:endParaRPr>
          </a:p>
          <a:p>
            <a:pPr indent="-228594" algn="just">
              <a:lnSpc>
                <a:spcPct val="90000"/>
              </a:lnSpc>
              <a:spcAft>
                <a:spcPts val="600"/>
              </a:spcAft>
              <a:buFont typeface="Arial" panose="020B0604020202020204" pitchFamily="34" charset="0"/>
              <a:buChar char="•"/>
            </a:pPr>
            <a:endParaRPr lang="en-US" dirty="0">
              <a:cs typeface="Arial" panose="020B0604020202020204" pitchFamily="34" charset="0"/>
            </a:endParaRPr>
          </a:p>
          <a:p>
            <a:pPr algn="ctr">
              <a:lnSpc>
                <a:spcPct val="90000"/>
              </a:lnSpc>
              <a:spcAft>
                <a:spcPts val="600"/>
              </a:spcAft>
            </a:pPr>
            <a:r>
              <a:rPr lang="en-US" dirty="0">
                <a:cs typeface="Arial" panose="020B0604020202020204" pitchFamily="34" charset="0"/>
              </a:rPr>
              <a:t>Nessuno può essere obbligato a un determinato trattamento sanitario se non per disposizione di legge. La legge non può in nessun caso violare i limiti imposti dal rispetto della persona umana.</a:t>
            </a:r>
          </a:p>
        </p:txBody>
      </p:sp>
      <p:pic>
        <p:nvPicPr>
          <p:cNvPr id="15" name="Immagine 14" descr="Immagine che contiene disegnando&#10;&#10;Descrizione generata automaticamente">
            <a:extLst>
              <a:ext uri="{FF2B5EF4-FFF2-40B4-BE49-F238E27FC236}">
                <a16:creationId xmlns:a16="http://schemas.microsoft.com/office/drawing/2014/main" id="{E13CF6DF-4FB5-48E7-A78B-AC0E1DE75DAB}"/>
              </a:ext>
            </a:extLst>
          </p:cNvPr>
          <p:cNvPicPr>
            <a:picLocks noChangeAspect="1"/>
          </p:cNvPicPr>
          <p:nvPr/>
        </p:nvPicPr>
        <p:blipFill rotWithShape="1">
          <a:blip r:embed="rId2">
            <a:extLst>
              <a:ext uri="{28A0092B-C50C-407E-A947-70E740481C1C}">
                <a14:useLocalDpi xmlns:a14="http://schemas.microsoft.com/office/drawing/2010/main" val="0"/>
              </a:ext>
            </a:extLst>
          </a:blip>
          <a:srcRect r="1" b="128"/>
          <a:stretch/>
        </p:blipFill>
        <p:spPr>
          <a:xfrm>
            <a:off x="340888" y="1775094"/>
            <a:ext cx="5572059" cy="4398355"/>
          </a:xfrm>
          <a:prstGeom prst="rect">
            <a:avLst/>
          </a:prstGeom>
          <a:effectLst/>
        </p:spPr>
      </p:pic>
      <p:sp>
        <p:nvSpPr>
          <p:cNvPr id="8" name="Segnaposto data 1">
            <a:extLst>
              <a:ext uri="{FF2B5EF4-FFF2-40B4-BE49-F238E27FC236}">
                <a16:creationId xmlns:a16="http://schemas.microsoft.com/office/drawing/2014/main" id="{97AE162A-DBB8-4B1B-B54C-5B1794D03F92}"/>
              </a:ext>
            </a:extLst>
          </p:cNvPr>
          <p:cNvSpPr>
            <a:spLocks noGrp="1"/>
          </p:cNvSpPr>
          <p:nvPr>
            <p:ph type="dt" sz="half" idx="10"/>
          </p:nvPr>
        </p:nvSpPr>
        <p:spPr>
          <a:xfrm>
            <a:off x="0" y="6500143"/>
            <a:ext cx="2743200" cy="365125"/>
          </a:xfrm>
        </p:spPr>
        <p:txBody>
          <a:bodyPr>
            <a:normAutofit/>
          </a:bodyPr>
          <a:lstStyle/>
          <a:p>
            <a:pPr>
              <a:spcAft>
                <a:spcPts val="600"/>
              </a:spcAft>
            </a:pPr>
            <a:r>
              <a:rPr lang="it-IT" dirty="0">
                <a:solidFill>
                  <a:schemeClr val="tx1"/>
                </a:solidFill>
              </a:rPr>
              <a:t>15/10/2020</a:t>
            </a:r>
          </a:p>
        </p:txBody>
      </p:sp>
      <p:sp>
        <p:nvSpPr>
          <p:cNvPr id="9" name="Segnaposto piè di pagina 2">
            <a:extLst>
              <a:ext uri="{FF2B5EF4-FFF2-40B4-BE49-F238E27FC236}">
                <a16:creationId xmlns:a16="http://schemas.microsoft.com/office/drawing/2014/main" id="{1109560B-5A30-4A2D-A967-2FAE8D943BE0}"/>
              </a:ext>
            </a:extLst>
          </p:cNvPr>
          <p:cNvSpPr>
            <a:spLocks noGrp="1"/>
          </p:cNvSpPr>
          <p:nvPr>
            <p:ph type="ftr" sz="quarter" idx="11"/>
          </p:nvPr>
        </p:nvSpPr>
        <p:spPr>
          <a:xfrm>
            <a:off x="4038600" y="6469399"/>
            <a:ext cx="4114800" cy="365125"/>
          </a:xfrm>
        </p:spPr>
        <p:txBody>
          <a:bodyPr>
            <a:normAutofit/>
          </a:bodyPr>
          <a:lstStyle/>
          <a:p>
            <a:pPr>
              <a:spcAft>
                <a:spcPts val="600"/>
              </a:spcAft>
            </a:pPr>
            <a:r>
              <a:rPr lang="it-IT" dirty="0">
                <a:solidFill>
                  <a:schemeClr val="tx1"/>
                </a:solidFill>
              </a:rPr>
              <a:t>Fondazione the Bridge</a:t>
            </a:r>
          </a:p>
        </p:txBody>
      </p:sp>
      <p:sp>
        <p:nvSpPr>
          <p:cNvPr id="10" name="Segnaposto numero diapositiva 3">
            <a:extLst>
              <a:ext uri="{FF2B5EF4-FFF2-40B4-BE49-F238E27FC236}">
                <a16:creationId xmlns:a16="http://schemas.microsoft.com/office/drawing/2014/main" id="{2C295255-4252-4800-A3F0-F1E689896B0C}"/>
              </a:ext>
            </a:extLst>
          </p:cNvPr>
          <p:cNvSpPr>
            <a:spLocks noGrp="1"/>
          </p:cNvSpPr>
          <p:nvPr>
            <p:ph type="sldNum" sz="quarter" idx="12"/>
          </p:nvPr>
        </p:nvSpPr>
        <p:spPr>
          <a:xfrm>
            <a:off x="9448800" y="6492874"/>
            <a:ext cx="2743200" cy="365125"/>
          </a:xfrm>
        </p:spPr>
        <p:txBody>
          <a:bodyPr>
            <a:normAutofit/>
          </a:bodyPr>
          <a:lstStyle/>
          <a:p>
            <a:pPr>
              <a:spcAft>
                <a:spcPts val="600"/>
              </a:spcAft>
            </a:pPr>
            <a:fld id="{88B3C244-5596-4B71-873F-2D131CD48EE1}" type="slidenum">
              <a:rPr lang="it-IT" smtClean="0">
                <a:solidFill>
                  <a:schemeClr val="tx1"/>
                </a:solidFill>
              </a:rPr>
              <a:pPr>
                <a:spcAft>
                  <a:spcPts val="600"/>
                </a:spcAft>
              </a:pPr>
              <a:t>10</a:t>
            </a:fld>
            <a:endParaRPr lang="it-IT" dirty="0">
              <a:solidFill>
                <a:schemeClr val="tx1"/>
              </a:solidFill>
            </a:endParaRPr>
          </a:p>
        </p:txBody>
      </p:sp>
    </p:spTree>
    <p:extLst>
      <p:ext uri="{BB962C8B-B14F-4D97-AF65-F5344CB8AC3E}">
        <p14:creationId xmlns:p14="http://schemas.microsoft.com/office/powerpoint/2010/main" val="149089815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BE9EBA6B-AA8E-4823-8175-56C17FAD6B61}"/>
              </a:ext>
            </a:extLst>
          </p:cNvPr>
          <p:cNvSpPr>
            <a:spLocks noGrp="1"/>
          </p:cNvSpPr>
          <p:nvPr>
            <p:ph type="title"/>
          </p:nvPr>
        </p:nvSpPr>
        <p:spPr>
          <a:xfrm>
            <a:off x="838199" y="253097"/>
            <a:ext cx="10515600" cy="1325563"/>
          </a:xfrm>
        </p:spPr>
        <p:txBody>
          <a:bodyPr/>
          <a:lstStyle/>
          <a:p>
            <a:pPr algn="ctr"/>
            <a:r>
              <a:rPr lang="it-IT" dirty="0"/>
              <a:t>La trasformazione dei sistemi sanitari</a:t>
            </a:r>
          </a:p>
        </p:txBody>
      </p:sp>
      <p:graphicFrame>
        <p:nvGraphicFramePr>
          <p:cNvPr id="4" name="Segnaposto contenuto 8">
            <a:extLst>
              <a:ext uri="{FF2B5EF4-FFF2-40B4-BE49-F238E27FC236}">
                <a16:creationId xmlns:a16="http://schemas.microsoft.com/office/drawing/2014/main" id="{D3161AF3-5E4D-4665-A8D4-91EB56359561}"/>
              </a:ext>
            </a:extLst>
          </p:cNvPr>
          <p:cNvGraphicFramePr>
            <a:graphicFrameLocks noGrp="1"/>
          </p:cNvGraphicFramePr>
          <p:nvPr>
            <p:ph idx="1"/>
            <p:extLst>
              <p:ext uri="{D42A27DB-BD31-4B8C-83A1-F6EECF244321}">
                <p14:modId xmlns:p14="http://schemas.microsoft.com/office/powerpoint/2010/main" val="825730470"/>
              </p:ext>
            </p:extLst>
          </p:nvPr>
        </p:nvGraphicFramePr>
        <p:xfrm>
          <a:off x="5738070" y="1974923"/>
          <a:ext cx="5494789" cy="279002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CasellaDiTesto 4">
            <a:extLst>
              <a:ext uri="{FF2B5EF4-FFF2-40B4-BE49-F238E27FC236}">
                <a16:creationId xmlns:a16="http://schemas.microsoft.com/office/drawing/2014/main" id="{FFC3FAC3-B487-40D7-8FF8-375B9A029A0A}"/>
              </a:ext>
            </a:extLst>
          </p:cNvPr>
          <p:cNvSpPr txBox="1"/>
          <p:nvPr/>
        </p:nvSpPr>
        <p:spPr>
          <a:xfrm>
            <a:off x="295012" y="2967334"/>
            <a:ext cx="4260210" cy="923330"/>
          </a:xfrm>
          <a:prstGeom prst="rect">
            <a:avLst/>
          </a:prstGeom>
          <a:noFill/>
        </p:spPr>
        <p:txBody>
          <a:bodyPr wrap="square" rtlCol="0">
            <a:spAutoFit/>
          </a:bodyPr>
          <a:lstStyle/>
          <a:p>
            <a:pPr marL="0" indent="0" algn="just">
              <a:buNone/>
            </a:pPr>
            <a:r>
              <a:rPr lang="it-IT" dirty="0"/>
              <a:t>Negli ultimi decenni i sistemi sanitari europei hanno dovuto affrontare sempre più sfide comuni riguardanti: </a:t>
            </a:r>
          </a:p>
        </p:txBody>
      </p:sp>
      <p:sp>
        <p:nvSpPr>
          <p:cNvPr id="7" name="Parentesi graffa aperta 6">
            <a:extLst>
              <a:ext uri="{FF2B5EF4-FFF2-40B4-BE49-F238E27FC236}">
                <a16:creationId xmlns:a16="http://schemas.microsoft.com/office/drawing/2014/main" id="{CBBC1243-4F78-4D6F-8792-218B71E100A6}"/>
              </a:ext>
            </a:extLst>
          </p:cNvPr>
          <p:cNvSpPr/>
          <p:nvPr/>
        </p:nvSpPr>
        <p:spPr>
          <a:xfrm>
            <a:off x="4873584" y="1971414"/>
            <a:ext cx="714130" cy="2790024"/>
          </a:xfrm>
          <a:prstGeom prst="leftBrace">
            <a:avLst>
              <a:gd name="adj1" fmla="val 8333"/>
              <a:gd name="adj2" fmla="val 50352"/>
            </a:avLst>
          </a:prstGeom>
          <a:ln w="5715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it-IT"/>
          </a:p>
        </p:txBody>
      </p:sp>
      <p:sp>
        <p:nvSpPr>
          <p:cNvPr id="9" name="CasellaDiTesto 8">
            <a:extLst>
              <a:ext uri="{FF2B5EF4-FFF2-40B4-BE49-F238E27FC236}">
                <a16:creationId xmlns:a16="http://schemas.microsoft.com/office/drawing/2014/main" id="{E65A2769-759E-4B63-80CC-85509DB627DB}"/>
              </a:ext>
            </a:extLst>
          </p:cNvPr>
          <p:cNvSpPr txBox="1"/>
          <p:nvPr/>
        </p:nvSpPr>
        <p:spPr>
          <a:xfrm>
            <a:off x="295012" y="5841096"/>
            <a:ext cx="11601975" cy="400110"/>
          </a:xfrm>
          <a:prstGeom prst="rect">
            <a:avLst/>
          </a:prstGeom>
          <a:noFill/>
        </p:spPr>
        <p:txBody>
          <a:bodyPr wrap="square">
            <a:spAutoFit/>
          </a:bodyPr>
          <a:lstStyle/>
          <a:p>
            <a:pPr marL="0" indent="0" algn="just">
              <a:buNone/>
            </a:pPr>
            <a:r>
              <a:rPr lang="it-IT" sz="2000" dirty="0"/>
              <a:t>Valutare le reali esigenze di salute di una popolazione è prioritario per programmare e gestire i servizi sanitari </a:t>
            </a:r>
          </a:p>
        </p:txBody>
      </p:sp>
      <p:sp>
        <p:nvSpPr>
          <p:cNvPr id="10" name="Segnaposto data 1">
            <a:extLst>
              <a:ext uri="{FF2B5EF4-FFF2-40B4-BE49-F238E27FC236}">
                <a16:creationId xmlns:a16="http://schemas.microsoft.com/office/drawing/2014/main" id="{A7152BD5-B66D-4F8D-9364-047E40CC7AF2}"/>
              </a:ext>
            </a:extLst>
          </p:cNvPr>
          <p:cNvSpPr>
            <a:spLocks noGrp="1"/>
          </p:cNvSpPr>
          <p:nvPr>
            <p:ph type="dt" sz="half" idx="10"/>
          </p:nvPr>
        </p:nvSpPr>
        <p:spPr>
          <a:xfrm>
            <a:off x="0" y="6500143"/>
            <a:ext cx="2743200" cy="365125"/>
          </a:xfrm>
        </p:spPr>
        <p:txBody>
          <a:bodyPr>
            <a:normAutofit/>
          </a:bodyPr>
          <a:lstStyle/>
          <a:p>
            <a:pPr>
              <a:spcAft>
                <a:spcPts val="600"/>
              </a:spcAft>
            </a:pPr>
            <a:r>
              <a:rPr lang="it-IT" dirty="0">
                <a:solidFill>
                  <a:schemeClr val="tx1"/>
                </a:solidFill>
              </a:rPr>
              <a:t>15/10/2020</a:t>
            </a:r>
          </a:p>
        </p:txBody>
      </p:sp>
      <p:sp>
        <p:nvSpPr>
          <p:cNvPr id="11" name="Segnaposto piè di pagina 2">
            <a:extLst>
              <a:ext uri="{FF2B5EF4-FFF2-40B4-BE49-F238E27FC236}">
                <a16:creationId xmlns:a16="http://schemas.microsoft.com/office/drawing/2014/main" id="{2D4C60EB-D689-4A0D-9BAD-2CFC01313F78}"/>
              </a:ext>
            </a:extLst>
          </p:cNvPr>
          <p:cNvSpPr>
            <a:spLocks noGrp="1"/>
          </p:cNvSpPr>
          <p:nvPr>
            <p:ph type="ftr" sz="quarter" idx="11"/>
          </p:nvPr>
        </p:nvSpPr>
        <p:spPr>
          <a:xfrm>
            <a:off x="4038600" y="6469399"/>
            <a:ext cx="4114800" cy="365125"/>
          </a:xfrm>
        </p:spPr>
        <p:txBody>
          <a:bodyPr>
            <a:normAutofit/>
          </a:bodyPr>
          <a:lstStyle/>
          <a:p>
            <a:pPr>
              <a:spcAft>
                <a:spcPts val="600"/>
              </a:spcAft>
            </a:pPr>
            <a:r>
              <a:rPr lang="it-IT" dirty="0">
                <a:solidFill>
                  <a:schemeClr val="tx1"/>
                </a:solidFill>
              </a:rPr>
              <a:t>Fondazione the Bridge</a:t>
            </a:r>
          </a:p>
        </p:txBody>
      </p:sp>
      <p:sp>
        <p:nvSpPr>
          <p:cNvPr id="12" name="Segnaposto numero diapositiva 3">
            <a:extLst>
              <a:ext uri="{FF2B5EF4-FFF2-40B4-BE49-F238E27FC236}">
                <a16:creationId xmlns:a16="http://schemas.microsoft.com/office/drawing/2014/main" id="{46FCF2C3-EEAE-4268-8B0D-41D513ECF76F}"/>
              </a:ext>
            </a:extLst>
          </p:cNvPr>
          <p:cNvSpPr>
            <a:spLocks noGrp="1"/>
          </p:cNvSpPr>
          <p:nvPr>
            <p:ph type="sldNum" sz="quarter" idx="12"/>
          </p:nvPr>
        </p:nvSpPr>
        <p:spPr>
          <a:xfrm>
            <a:off x="9448800" y="6492874"/>
            <a:ext cx="2743200" cy="365125"/>
          </a:xfrm>
        </p:spPr>
        <p:txBody>
          <a:bodyPr>
            <a:normAutofit/>
          </a:bodyPr>
          <a:lstStyle/>
          <a:p>
            <a:pPr>
              <a:spcAft>
                <a:spcPts val="600"/>
              </a:spcAft>
            </a:pPr>
            <a:fld id="{88B3C244-5596-4B71-873F-2D131CD48EE1}" type="slidenum">
              <a:rPr lang="it-IT" smtClean="0">
                <a:solidFill>
                  <a:schemeClr val="tx1"/>
                </a:solidFill>
              </a:rPr>
              <a:pPr>
                <a:spcAft>
                  <a:spcPts val="600"/>
                </a:spcAft>
              </a:pPr>
              <a:t>11</a:t>
            </a:fld>
            <a:endParaRPr lang="it-IT" dirty="0">
              <a:solidFill>
                <a:schemeClr val="tx1"/>
              </a:solidFill>
            </a:endParaRPr>
          </a:p>
        </p:txBody>
      </p:sp>
    </p:spTree>
    <p:extLst>
      <p:ext uri="{BB962C8B-B14F-4D97-AF65-F5344CB8AC3E}">
        <p14:creationId xmlns:p14="http://schemas.microsoft.com/office/powerpoint/2010/main" val="10855779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6C9ABE24-473C-436E-9647-D80075D418B4}"/>
              </a:ext>
            </a:extLst>
          </p:cNvPr>
          <p:cNvSpPr>
            <a:spLocks noGrp="1"/>
          </p:cNvSpPr>
          <p:nvPr>
            <p:ph type="title"/>
          </p:nvPr>
        </p:nvSpPr>
        <p:spPr>
          <a:xfrm>
            <a:off x="1098259" y="1"/>
            <a:ext cx="10515600" cy="1325563"/>
          </a:xfrm>
        </p:spPr>
        <p:txBody>
          <a:bodyPr>
            <a:normAutofit/>
          </a:bodyPr>
          <a:lstStyle/>
          <a:p>
            <a:pPr algn="ctr"/>
            <a:r>
              <a:rPr lang="it-IT" sz="4800" dirty="0">
                <a:cs typeface="Arial" panose="020B0604020202020204" pitchFamily="34" charset="0"/>
              </a:rPr>
              <a:t>SSN: un sistema per tutti</a:t>
            </a:r>
            <a:endParaRPr lang="it-IT" sz="4800" dirty="0"/>
          </a:p>
        </p:txBody>
      </p:sp>
      <p:graphicFrame>
        <p:nvGraphicFramePr>
          <p:cNvPr id="7" name="Segnaposto contenuto 6">
            <a:extLst>
              <a:ext uri="{FF2B5EF4-FFF2-40B4-BE49-F238E27FC236}">
                <a16:creationId xmlns:a16="http://schemas.microsoft.com/office/drawing/2014/main" id="{D3862629-E006-4EE5-8165-C23C02603F8D}"/>
              </a:ext>
            </a:extLst>
          </p:cNvPr>
          <p:cNvGraphicFramePr>
            <a:graphicFrameLocks noGrp="1"/>
          </p:cNvGraphicFramePr>
          <p:nvPr>
            <p:ph idx="1"/>
            <p:extLst>
              <p:ext uri="{D42A27DB-BD31-4B8C-83A1-F6EECF244321}">
                <p14:modId xmlns:p14="http://schemas.microsoft.com/office/powerpoint/2010/main" val="4049615562"/>
              </p:ext>
            </p:extLst>
          </p:nvPr>
        </p:nvGraphicFramePr>
        <p:xfrm>
          <a:off x="922089" y="2187573"/>
          <a:ext cx="10515600" cy="435133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8" name="Rettangolo 7">
            <a:extLst>
              <a:ext uri="{FF2B5EF4-FFF2-40B4-BE49-F238E27FC236}">
                <a16:creationId xmlns:a16="http://schemas.microsoft.com/office/drawing/2014/main" id="{1AF82C3D-89B0-400B-B615-D8AE58B5B5F0}"/>
              </a:ext>
            </a:extLst>
          </p:cNvPr>
          <p:cNvSpPr/>
          <p:nvPr/>
        </p:nvSpPr>
        <p:spPr>
          <a:xfrm>
            <a:off x="1511067" y="1637131"/>
            <a:ext cx="9169865" cy="461665"/>
          </a:xfrm>
          <a:prstGeom prst="rect">
            <a:avLst/>
          </a:prstGeom>
        </p:spPr>
        <p:txBody>
          <a:bodyPr wrap="square">
            <a:spAutoFit/>
          </a:bodyPr>
          <a:lstStyle/>
          <a:p>
            <a:r>
              <a:rPr lang="it-IT" sz="2400" dirty="0">
                <a:cs typeface="Arial" panose="020B0604020202020204" pitchFamily="34" charset="0"/>
              </a:rPr>
              <a:t>In Italia il Servizio Sanitario Nazionale è stato riformato nel </a:t>
            </a:r>
            <a:r>
              <a:rPr lang="it-IT" sz="2400" b="1" dirty="0">
                <a:cs typeface="Arial" panose="020B0604020202020204" pitchFamily="34" charset="0"/>
              </a:rPr>
              <a:t>1978</a:t>
            </a:r>
          </a:p>
        </p:txBody>
      </p:sp>
      <p:sp>
        <p:nvSpPr>
          <p:cNvPr id="9" name="Segnaposto piè di pagina 2">
            <a:extLst>
              <a:ext uri="{FF2B5EF4-FFF2-40B4-BE49-F238E27FC236}">
                <a16:creationId xmlns:a16="http://schemas.microsoft.com/office/drawing/2014/main" id="{A8E20BE2-B050-40A4-A2C4-92C291CD9A42}"/>
              </a:ext>
            </a:extLst>
          </p:cNvPr>
          <p:cNvSpPr>
            <a:spLocks noGrp="1"/>
          </p:cNvSpPr>
          <p:nvPr>
            <p:ph type="ftr" sz="quarter" idx="11"/>
          </p:nvPr>
        </p:nvSpPr>
        <p:spPr>
          <a:xfrm>
            <a:off x="4038600" y="6469399"/>
            <a:ext cx="4114800" cy="365125"/>
          </a:xfrm>
        </p:spPr>
        <p:txBody>
          <a:bodyPr>
            <a:normAutofit/>
          </a:bodyPr>
          <a:lstStyle/>
          <a:p>
            <a:pPr>
              <a:spcAft>
                <a:spcPts val="600"/>
              </a:spcAft>
            </a:pPr>
            <a:r>
              <a:rPr lang="it-IT" dirty="0">
                <a:solidFill>
                  <a:schemeClr val="tx1"/>
                </a:solidFill>
              </a:rPr>
              <a:t>Fondazione the Bridge</a:t>
            </a:r>
          </a:p>
        </p:txBody>
      </p:sp>
      <p:sp>
        <p:nvSpPr>
          <p:cNvPr id="10" name="Segnaposto numero diapositiva 3">
            <a:extLst>
              <a:ext uri="{FF2B5EF4-FFF2-40B4-BE49-F238E27FC236}">
                <a16:creationId xmlns:a16="http://schemas.microsoft.com/office/drawing/2014/main" id="{97016ACD-C5E5-4F2E-A400-738B15C0CE17}"/>
              </a:ext>
            </a:extLst>
          </p:cNvPr>
          <p:cNvSpPr>
            <a:spLocks noGrp="1"/>
          </p:cNvSpPr>
          <p:nvPr>
            <p:ph type="sldNum" sz="quarter" idx="12"/>
          </p:nvPr>
        </p:nvSpPr>
        <p:spPr>
          <a:xfrm>
            <a:off x="9448800" y="6492874"/>
            <a:ext cx="2743200" cy="365125"/>
          </a:xfrm>
        </p:spPr>
        <p:txBody>
          <a:bodyPr>
            <a:normAutofit/>
          </a:bodyPr>
          <a:lstStyle/>
          <a:p>
            <a:pPr>
              <a:spcAft>
                <a:spcPts val="600"/>
              </a:spcAft>
            </a:pPr>
            <a:fld id="{88B3C244-5596-4B71-873F-2D131CD48EE1}" type="slidenum">
              <a:rPr lang="it-IT" smtClean="0">
                <a:solidFill>
                  <a:schemeClr val="tx1"/>
                </a:solidFill>
              </a:rPr>
              <a:pPr>
                <a:spcAft>
                  <a:spcPts val="600"/>
                </a:spcAft>
              </a:pPr>
              <a:t>12</a:t>
            </a:fld>
            <a:endParaRPr lang="it-IT" dirty="0">
              <a:solidFill>
                <a:schemeClr val="tx1"/>
              </a:solidFill>
            </a:endParaRPr>
          </a:p>
        </p:txBody>
      </p:sp>
      <p:sp>
        <p:nvSpPr>
          <p:cNvPr id="11" name="Segnaposto data 1">
            <a:extLst>
              <a:ext uri="{FF2B5EF4-FFF2-40B4-BE49-F238E27FC236}">
                <a16:creationId xmlns:a16="http://schemas.microsoft.com/office/drawing/2014/main" id="{3D0292A2-DFB5-44F7-951C-42A9F1938E88}"/>
              </a:ext>
            </a:extLst>
          </p:cNvPr>
          <p:cNvSpPr>
            <a:spLocks noGrp="1"/>
          </p:cNvSpPr>
          <p:nvPr>
            <p:ph type="dt" sz="half" idx="10"/>
          </p:nvPr>
        </p:nvSpPr>
        <p:spPr>
          <a:xfrm>
            <a:off x="0" y="6500143"/>
            <a:ext cx="2743200" cy="365125"/>
          </a:xfrm>
        </p:spPr>
        <p:txBody>
          <a:bodyPr>
            <a:normAutofit/>
          </a:bodyPr>
          <a:lstStyle/>
          <a:p>
            <a:pPr>
              <a:spcAft>
                <a:spcPts val="600"/>
              </a:spcAft>
            </a:pPr>
            <a:r>
              <a:rPr lang="it-IT" dirty="0">
                <a:solidFill>
                  <a:schemeClr val="tx1"/>
                </a:solidFill>
              </a:rPr>
              <a:t>15/10/2020</a:t>
            </a:r>
          </a:p>
        </p:txBody>
      </p:sp>
    </p:spTree>
    <p:extLst>
      <p:ext uri="{BB962C8B-B14F-4D97-AF65-F5344CB8AC3E}">
        <p14:creationId xmlns:p14="http://schemas.microsoft.com/office/powerpoint/2010/main" val="281516198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ella 3">
            <a:extLst>
              <a:ext uri="{FF2B5EF4-FFF2-40B4-BE49-F238E27FC236}">
                <a16:creationId xmlns:a16="http://schemas.microsoft.com/office/drawing/2014/main" id="{E6080A74-0B2E-46CC-A7A3-E7AADEAB9178}"/>
              </a:ext>
            </a:extLst>
          </p:cNvPr>
          <p:cNvGraphicFramePr>
            <a:graphicFrameLocks noGrp="1"/>
          </p:cNvGraphicFramePr>
          <p:nvPr>
            <p:extLst>
              <p:ext uri="{D42A27DB-BD31-4B8C-83A1-F6EECF244321}">
                <p14:modId xmlns:p14="http://schemas.microsoft.com/office/powerpoint/2010/main" val="878568010"/>
              </p:ext>
            </p:extLst>
          </p:nvPr>
        </p:nvGraphicFramePr>
        <p:xfrm>
          <a:off x="1989014" y="1891973"/>
          <a:ext cx="8667264" cy="3566160"/>
        </p:xfrm>
        <a:graphic>
          <a:graphicData uri="http://schemas.openxmlformats.org/drawingml/2006/table">
            <a:tbl>
              <a:tblPr firstRow="1" bandRow="1">
                <a:tableStyleId>{5C22544A-7EE6-4342-B048-85BDC9FD1C3A}</a:tableStyleId>
              </a:tblPr>
              <a:tblGrid>
                <a:gridCol w="1444544">
                  <a:extLst>
                    <a:ext uri="{9D8B030D-6E8A-4147-A177-3AD203B41FA5}">
                      <a16:colId xmlns:a16="http://schemas.microsoft.com/office/drawing/2014/main" val="440402942"/>
                    </a:ext>
                  </a:extLst>
                </a:gridCol>
                <a:gridCol w="1444544">
                  <a:extLst>
                    <a:ext uri="{9D8B030D-6E8A-4147-A177-3AD203B41FA5}">
                      <a16:colId xmlns:a16="http://schemas.microsoft.com/office/drawing/2014/main" val="2577838249"/>
                    </a:ext>
                  </a:extLst>
                </a:gridCol>
                <a:gridCol w="1444544">
                  <a:extLst>
                    <a:ext uri="{9D8B030D-6E8A-4147-A177-3AD203B41FA5}">
                      <a16:colId xmlns:a16="http://schemas.microsoft.com/office/drawing/2014/main" val="1537826194"/>
                    </a:ext>
                  </a:extLst>
                </a:gridCol>
                <a:gridCol w="1444544">
                  <a:extLst>
                    <a:ext uri="{9D8B030D-6E8A-4147-A177-3AD203B41FA5}">
                      <a16:colId xmlns:a16="http://schemas.microsoft.com/office/drawing/2014/main" val="4209502509"/>
                    </a:ext>
                  </a:extLst>
                </a:gridCol>
                <a:gridCol w="1444544">
                  <a:extLst>
                    <a:ext uri="{9D8B030D-6E8A-4147-A177-3AD203B41FA5}">
                      <a16:colId xmlns:a16="http://schemas.microsoft.com/office/drawing/2014/main" val="2231583516"/>
                    </a:ext>
                  </a:extLst>
                </a:gridCol>
                <a:gridCol w="1444544">
                  <a:extLst>
                    <a:ext uri="{9D8B030D-6E8A-4147-A177-3AD203B41FA5}">
                      <a16:colId xmlns:a16="http://schemas.microsoft.com/office/drawing/2014/main" val="2345128553"/>
                    </a:ext>
                  </a:extLst>
                </a:gridCol>
              </a:tblGrid>
              <a:tr h="37084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it-IT" sz="1600" b="1" dirty="0">
                          <a:solidFill>
                            <a:schemeClr val="tx1"/>
                          </a:solidFill>
                          <a:latin typeface="+mn-lt"/>
                          <a:cs typeface="Arial" panose="020B0604020202020204" pitchFamily="34" charset="0"/>
                        </a:rPr>
                        <a:t>Modello</a:t>
                      </a:r>
                    </a:p>
                    <a:p>
                      <a:endParaRPr lang="it-IT" dirty="0"/>
                    </a:p>
                  </a:txBody>
                  <a:tcPr>
                    <a:solidFill>
                      <a:schemeClr val="accent2">
                        <a:lumMod val="75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it-IT" sz="1600" b="1" dirty="0">
                          <a:solidFill>
                            <a:schemeClr val="tx1"/>
                          </a:solidFill>
                          <a:latin typeface="+mn-lt"/>
                          <a:cs typeface="Arial" panose="020B0604020202020204" pitchFamily="34" charset="0"/>
                        </a:rPr>
                        <a:t>Chi copre la spesa sanitaria</a:t>
                      </a:r>
                    </a:p>
                    <a:p>
                      <a:endParaRPr lang="it-IT" dirty="0"/>
                    </a:p>
                  </a:txBody>
                  <a:tcPr>
                    <a:solidFill>
                      <a:schemeClr val="accent2">
                        <a:lumMod val="75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it-IT" sz="1600" b="1" dirty="0">
                          <a:solidFill>
                            <a:schemeClr val="tx1"/>
                          </a:solidFill>
                          <a:latin typeface="+mn-lt"/>
                          <a:cs typeface="Arial" panose="020B0604020202020204" pitchFamily="34" charset="0"/>
                        </a:rPr>
                        <a:t>Modalità di accesso alla copertura sanitaria</a:t>
                      </a:r>
                    </a:p>
                    <a:p>
                      <a:endParaRPr lang="it-IT" dirty="0"/>
                    </a:p>
                  </a:txBody>
                  <a:tcPr>
                    <a:solidFill>
                      <a:schemeClr val="accent2">
                        <a:lumMod val="75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it-IT" sz="1600" b="1" dirty="0">
                          <a:solidFill>
                            <a:schemeClr val="tx1"/>
                          </a:solidFill>
                          <a:latin typeface="+mn-lt"/>
                          <a:cs typeface="Arial" panose="020B0604020202020204" pitchFamily="34" charset="0"/>
                        </a:rPr>
                        <a:t>Requisiti</a:t>
                      </a:r>
                    </a:p>
                    <a:p>
                      <a:endParaRPr lang="it-IT" dirty="0"/>
                    </a:p>
                  </a:txBody>
                  <a:tcPr>
                    <a:solidFill>
                      <a:schemeClr val="accent2">
                        <a:lumMod val="75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1600" b="1" i="0" u="none" strike="noStrike" kern="1200" cap="none" spc="0" normalizeH="0" baseline="0" noProof="0" dirty="0">
                          <a:ln>
                            <a:noFill/>
                          </a:ln>
                          <a:solidFill>
                            <a:prstClr val="black"/>
                          </a:solidFill>
                          <a:effectLst/>
                          <a:uLnTx/>
                          <a:uFillTx/>
                          <a:latin typeface="+mn-lt"/>
                          <a:ea typeface="+mn-ea"/>
                          <a:cs typeface="Arial" panose="020B0604020202020204" pitchFamily="34" charset="0"/>
                        </a:rPr>
                        <a:t>Finanziamento prevalente</a:t>
                      </a:r>
                    </a:p>
                    <a:p>
                      <a:endParaRPr lang="it-IT" dirty="0"/>
                    </a:p>
                  </a:txBody>
                  <a:tcPr>
                    <a:solidFill>
                      <a:schemeClr val="accent2">
                        <a:lumMod val="75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it-IT" sz="1600" b="1" dirty="0">
                          <a:solidFill>
                            <a:schemeClr val="tx1"/>
                          </a:solidFill>
                          <a:latin typeface="+mn-lt"/>
                          <a:cs typeface="Arial" panose="020B0604020202020204" pitchFamily="34" charset="0"/>
                        </a:rPr>
                        <a:t>Prestazioni erogate</a:t>
                      </a:r>
                    </a:p>
                    <a:p>
                      <a:endParaRPr lang="it-IT" dirty="0"/>
                    </a:p>
                  </a:txBody>
                  <a:tcPr>
                    <a:solidFill>
                      <a:schemeClr val="accent2">
                        <a:lumMod val="75000"/>
                      </a:schemeClr>
                    </a:solidFill>
                  </a:tcPr>
                </a:tc>
                <a:extLst>
                  <a:ext uri="{0D108BD9-81ED-4DB2-BD59-A6C34878D82A}">
                    <a16:rowId xmlns:a16="http://schemas.microsoft.com/office/drawing/2014/main" val="4036423963"/>
                  </a:ext>
                </a:extLst>
              </a:tr>
              <a:tr h="37084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it-IT" sz="1600" b="1" dirty="0">
                          <a:latin typeface="+mn-lt"/>
                          <a:cs typeface="Arial" panose="020B0604020202020204" pitchFamily="34" charset="0"/>
                        </a:rPr>
                        <a:t>Bismarck</a:t>
                      </a:r>
                    </a:p>
                    <a:p>
                      <a:endParaRPr lang="it-IT" dirty="0"/>
                    </a:p>
                  </a:txBody>
                  <a:tcPr>
                    <a:solidFill>
                      <a:schemeClr val="accent2">
                        <a:lumMod val="40000"/>
                        <a:lumOff val="6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1600" b="0" i="0" u="none" strike="noStrike" kern="1200" cap="none" spc="0" normalizeH="0" baseline="0" noProof="0" dirty="0">
                          <a:ln>
                            <a:noFill/>
                          </a:ln>
                          <a:solidFill>
                            <a:prstClr val="black"/>
                          </a:solidFill>
                          <a:effectLst/>
                          <a:uLnTx/>
                          <a:uFillTx/>
                          <a:latin typeface="+mn-lt"/>
                          <a:ea typeface="+mn-ea"/>
                          <a:cs typeface="Arial" panose="020B0604020202020204" pitchFamily="34" charset="0"/>
                        </a:rPr>
                        <a:t>Assicurazioni sociali</a:t>
                      </a:r>
                    </a:p>
                    <a:p>
                      <a:endParaRPr lang="it-IT" dirty="0"/>
                    </a:p>
                  </a:txBody>
                  <a:tcPr>
                    <a:solidFill>
                      <a:schemeClr val="accent2">
                        <a:lumMod val="40000"/>
                        <a:lumOff val="6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1600" b="0" i="0" u="none" strike="noStrike" kern="1200" cap="none" spc="0" normalizeH="0" baseline="0" noProof="0" dirty="0">
                          <a:ln>
                            <a:noFill/>
                          </a:ln>
                          <a:solidFill>
                            <a:prstClr val="black"/>
                          </a:solidFill>
                          <a:effectLst/>
                          <a:uLnTx/>
                          <a:uFillTx/>
                          <a:latin typeface="+mn-lt"/>
                          <a:ea typeface="+mn-ea"/>
                          <a:cs typeface="Arial" panose="020B0604020202020204" pitchFamily="34" charset="0"/>
                        </a:rPr>
                        <a:t>Obbligatorio + volontario</a:t>
                      </a:r>
                    </a:p>
                    <a:p>
                      <a:endParaRPr lang="it-IT" dirty="0"/>
                    </a:p>
                  </a:txBody>
                  <a:tcPr>
                    <a:solidFill>
                      <a:schemeClr val="accent2">
                        <a:lumMod val="40000"/>
                        <a:lumOff val="6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1600" b="0" i="0" u="none" strike="noStrike" kern="1200" cap="none" spc="0" normalizeH="0" baseline="0" noProof="0" dirty="0">
                          <a:ln>
                            <a:noFill/>
                          </a:ln>
                          <a:solidFill>
                            <a:prstClr val="black"/>
                          </a:solidFill>
                          <a:effectLst/>
                          <a:uLnTx/>
                          <a:uFillTx/>
                          <a:latin typeface="+mn-lt"/>
                          <a:ea typeface="+mn-ea"/>
                          <a:cs typeface="Arial" panose="020B0604020202020204" pitchFamily="34" charset="0"/>
                        </a:rPr>
                        <a:t>Professione</a:t>
                      </a:r>
                    </a:p>
                    <a:p>
                      <a:endParaRPr lang="it-IT" dirty="0"/>
                    </a:p>
                  </a:txBody>
                  <a:tcPr>
                    <a:solidFill>
                      <a:schemeClr val="accent2">
                        <a:lumMod val="40000"/>
                        <a:lumOff val="6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1600" b="0" i="0" u="none" strike="noStrike" kern="1200" cap="none" spc="0" normalizeH="0" baseline="0" noProof="0" dirty="0">
                          <a:ln>
                            <a:noFill/>
                          </a:ln>
                          <a:solidFill>
                            <a:prstClr val="black"/>
                          </a:solidFill>
                          <a:effectLst/>
                          <a:uLnTx/>
                          <a:uFillTx/>
                          <a:latin typeface="+mn-lt"/>
                          <a:ea typeface="+mn-ea"/>
                          <a:cs typeface="Arial" panose="020B0604020202020204" pitchFamily="34" charset="0"/>
                        </a:rPr>
                        <a:t>Contributi sociali</a:t>
                      </a:r>
                    </a:p>
                    <a:p>
                      <a:endParaRPr lang="it-IT" dirty="0"/>
                    </a:p>
                  </a:txBody>
                  <a:tcPr>
                    <a:solidFill>
                      <a:schemeClr val="accent2">
                        <a:lumMod val="40000"/>
                        <a:lumOff val="6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1600" b="0" i="0" u="none" strike="noStrike" kern="1200" cap="none" spc="0" normalizeH="0" baseline="0" noProof="0" dirty="0">
                          <a:ln>
                            <a:noFill/>
                          </a:ln>
                          <a:solidFill>
                            <a:prstClr val="black"/>
                          </a:solidFill>
                          <a:effectLst/>
                          <a:uLnTx/>
                          <a:uFillTx/>
                          <a:latin typeface="+mn-lt"/>
                          <a:ea typeface="+mn-ea"/>
                          <a:cs typeface="Arial" panose="020B0604020202020204" pitchFamily="34" charset="0"/>
                        </a:rPr>
                        <a:t>Prestazioni di diagnosi, cura e riabilitazione</a:t>
                      </a:r>
                    </a:p>
                    <a:p>
                      <a:endParaRPr lang="it-IT" dirty="0"/>
                    </a:p>
                  </a:txBody>
                  <a:tcPr>
                    <a:solidFill>
                      <a:schemeClr val="accent2">
                        <a:lumMod val="40000"/>
                        <a:lumOff val="60000"/>
                      </a:schemeClr>
                    </a:solidFill>
                  </a:tcPr>
                </a:tc>
                <a:extLst>
                  <a:ext uri="{0D108BD9-81ED-4DB2-BD59-A6C34878D82A}">
                    <a16:rowId xmlns:a16="http://schemas.microsoft.com/office/drawing/2014/main" val="2638155397"/>
                  </a:ext>
                </a:extLst>
              </a:tr>
              <a:tr h="37084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it-IT" sz="1600" b="1" dirty="0">
                          <a:latin typeface="+mn-lt"/>
                          <a:cs typeface="Arial" panose="020B0604020202020204" pitchFamily="34" charset="0"/>
                        </a:rPr>
                        <a:t>Beveridge</a:t>
                      </a:r>
                    </a:p>
                    <a:p>
                      <a:endParaRPr lang="it-IT" dirty="0"/>
                    </a:p>
                  </a:txBody>
                  <a:tcPr>
                    <a:solidFill>
                      <a:schemeClr val="accent2">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it-IT" sz="1600" dirty="0">
                          <a:latin typeface="+mn-lt"/>
                          <a:cs typeface="Arial" panose="020B0604020202020204" pitchFamily="34" charset="0"/>
                        </a:rPr>
                        <a:t>Servizio Sanitario Nazionale</a:t>
                      </a:r>
                    </a:p>
                    <a:p>
                      <a:endParaRPr lang="it-IT" sz="2000" dirty="0">
                        <a:latin typeface="+mn-lt"/>
                      </a:endParaRPr>
                    </a:p>
                  </a:txBody>
                  <a:tcPr>
                    <a:solidFill>
                      <a:schemeClr val="accent2">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1600" b="0" i="0" u="none" strike="noStrike" kern="1200" cap="none" spc="0" normalizeH="0" baseline="0" noProof="0" dirty="0">
                          <a:ln>
                            <a:noFill/>
                          </a:ln>
                          <a:solidFill>
                            <a:prstClr val="black"/>
                          </a:solidFill>
                          <a:effectLst/>
                          <a:uLnTx/>
                          <a:uFillTx/>
                          <a:latin typeface="+mn-lt"/>
                          <a:ea typeface="+mn-ea"/>
                          <a:cs typeface="Arial" panose="020B0604020202020204" pitchFamily="34" charset="0"/>
                        </a:rPr>
                        <a:t>Automatico</a:t>
                      </a:r>
                    </a:p>
                    <a:p>
                      <a:endParaRPr lang="it-IT" dirty="0"/>
                    </a:p>
                  </a:txBody>
                  <a:tcPr>
                    <a:solidFill>
                      <a:schemeClr val="accent2">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1600" b="0" i="0" u="none" strike="noStrike" kern="1200" cap="none" spc="0" normalizeH="0" baseline="0" noProof="0" dirty="0">
                          <a:ln>
                            <a:noFill/>
                          </a:ln>
                          <a:solidFill>
                            <a:prstClr val="black"/>
                          </a:solidFill>
                          <a:effectLst/>
                          <a:uLnTx/>
                          <a:uFillTx/>
                          <a:latin typeface="+mn-lt"/>
                          <a:ea typeface="+mn-ea"/>
                          <a:cs typeface="Arial" panose="020B0604020202020204" pitchFamily="34" charset="0"/>
                        </a:rPr>
                        <a:t>Residenza</a:t>
                      </a:r>
                    </a:p>
                    <a:p>
                      <a:endParaRPr lang="it-IT" dirty="0"/>
                    </a:p>
                  </a:txBody>
                  <a:tcPr>
                    <a:solidFill>
                      <a:schemeClr val="accent2">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1600" b="0" i="0" u="none" strike="noStrike" kern="1200" cap="none" spc="0" normalizeH="0" baseline="0" noProof="0" dirty="0">
                          <a:ln>
                            <a:noFill/>
                          </a:ln>
                          <a:solidFill>
                            <a:prstClr val="black"/>
                          </a:solidFill>
                          <a:effectLst/>
                          <a:uLnTx/>
                          <a:uFillTx/>
                          <a:latin typeface="+mn-lt"/>
                          <a:ea typeface="+mn-ea"/>
                          <a:cs typeface="Arial" panose="020B0604020202020204" pitchFamily="34" charset="0"/>
                        </a:rPr>
                        <a:t>Sistema tributario</a:t>
                      </a:r>
                    </a:p>
                    <a:p>
                      <a:endParaRPr lang="it-IT" dirty="0"/>
                    </a:p>
                  </a:txBody>
                  <a:tcPr>
                    <a:solidFill>
                      <a:schemeClr val="accent2">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1600" b="0" i="0" u="none" strike="noStrike" kern="1200" cap="none" spc="0" normalizeH="0" baseline="0" noProof="0" dirty="0">
                          <a:ln>
                            <a:noFill/>
                          </a:ln>
                          <a:solidFill>
                            <a:prstClr val="black"/>
                          </a:solidFill>
                          <a:effectLst/>
                          <a:uLnTx/>
                          <a:uFillTx/>
                          <a:latin typeface="+mn-lt"/>
                          <a:ea typeface="+mn-ea"/>
                          <a:cs typeface="Arial" panose="020B0604020202020204" pitchFamily="34" charset="0"/>
                        </a:rPr>
                        <a:t>Tutela della salute in «toto»</a:t>
                      </a:r>
                    </a:p>
                    <a:p>
                      <a:endParaRPr lang="it-IT" dirty="0"/>
                    </a:p>
                  </a:txBody>
                  <a:tcPr>
                    <a:solidFill>
                      <a:schemeClr val="accent2">
                        <a:lumMod val="20000"/>
                        <a:lumOff val="80000"/>
                      </a:schemeClr>
                    </a:solidFill>
                  </a:tcPr>
                </a:tc>
                <a:extLst>
                  <a:ext uri="{0D108BD9-81ED-4DB2-BD59-A6C34878D82A}">
                    <a16:rowId xmlns:a16="http://schemas.microsoft.com/office/drawing/2014/main" val="1262830107"/>
                  </a:ext>
                </a:extLst>
              </a:tr>
            </a:tbl>
          </a:graphicData>
        </a:graphic>
      </p:graphicFrame>
      <p:sp>
        <p:nvSpPr>
          <p:cNvPr id="4" name="Titolo 1">
            <a:extLst>
              <a:ext uri="{FF2B5EF4-FFF2-40B4-BE49-F238E27FC236}">
                <a16:creationId xmlns:a16="http://schemas.microsoft.com/office/drawing/2014/main" id="{661D23F4-9FA4-4E1F-999F-0004B894E3C7}"/>
              </a:ext>
            </a:extLst>
          </p:cNvPr>
          <p:cNvSpPr txBox="1">
            <a:spLocks/>
          </p:cNvSpPr>
          <p:nvPr/>
        </p:nvSpPr>
        <p:spPr>
          <a:xfrm>
            <a:off x="916354" y="308463"/>
            <a:ext cx="10515600" cy="1325563"/>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it-IT" dirty="0">
                <a:cs typeface="Arial" panose="020B0604020202020204" pitchFamily="34" charset="0"/>
              </a:rPr>
              <a:t>Modello Bismarck vs modello Beveridge</a:t>
            </a:r>
          </a:p>
        </p:txBody>
      </p:sp>
      <p:sp>
        <p:nvSpPr>
          <p:cNvPr id="5" name="Segnaposto data 1">
            <a:extLst>
              <a:ext uri="{FF2B5EF4-FFF2-40B4-BE49-F238E27FC236}">
                <a16:creationId xmlns:a16="http://schemas.microsoft.com/office/drawing/2014/main" id="{8CB757A6-59A5-4D6D-B04D-1D562396F417}"/>
              </a:ext>
            </a:extLst>
          </p:cNvPr>
          <p:cNvSpPr>
            <a:spLocks noGrp="1"/>
          </p:cNvSpPr>
          <p:nvPr>
            <p:ph type="dt" sz="half" idx="10"/>
          </p:nvPr>
        </p:nvSpPr>
        <p:spPr>
          <a:xfrm>
            <a:off x="0" y="6500143"/>
            <a:ext cx="2743200" cy="365125"/>
          </a:xfrm>
        </p:spPr>
        <p:txBody>
          <a:bodyPr>
            <a:normAutofit/>
          </a:bodyPr>
          <a:lstStyle/>
          <a:p>
            <a:pPr>
              <a:spcAft>
                <a:spcPts val="600"/>
              </a:spcAft>
            </a:pPr>
            <a:r>
              <a:rPr lang="it-IT" dirty="0">
                <a:solidFill>
                  <a:schemeClr val="tx1"/>
                </a:solidFill>
              </a:rPr>
              <a:t>15/10/2020</a:t>
            </a:r>
          </a:p>
        </p:txBody>
      </p:sp>
      <p:sp>
        <p:nvSpPr>
          <p:cNvPr id="6" name="Segnaposto piè di pagina 2">
            <a:extLst>
              <a:ext uri="{FF2B5EF4-FFF2-40B4-BE49-F238E27FC236}">
                <a16:creationId xmlns:a16="http://schemas.microsoft.com/office/drawing/2014/main" id="{BD53546E-C051-41C4-9BB3-E99A40118410}"/>
              </a:ext>
            </a:extLst>
          </p:cNvPr>
          <p:cNvSpPr>
            <a:spLocks noGrp="1"/>
          </p:cNvSpPr>
          <p:nvPr>
            <p:ph type="ftr" sz="quarter" idx="11"/>
          </p:nvPr>
        </p:nvSpPr>
        <p:spPr>
          <a:xfrm>
            <a:off x="4038600" y="6469399"/>
            <a:ext cx="4114800" cy="365125"/>
          </a:xfrm>
        </p:spPr>
        <p:txBody>
          <a:bodyPr>
            <a:normAutofit/>
          </a:bodyPr>
          <a:lstStyle/>
          <a:p>
            <a:pPr>
              <a:spcAft>
                <a:spcPts val="600"/>
              </a:spcAft>
            </a:pPr>
            <a:r>
              <a:rPr lang="it-IT" dirty="0">
                <a:solidFill>
                  <a:schemeClr val="tx1"/>
                </a:solidFill>
              </a:rPr>
              <a:t>Fondazione the Bridge</a:t>
            </a:r>
          </a:p>
        </p:txBody>
      </p:sp>
      <p:sp>
        <p:nvSpPr>
          <p:cNvPr id="7" name="Segnaposto numero diapositiva 3">
            <a:extLst>
              <a:ext uri="{FF2B5EF4-FFF2-40B4-BE49-F238E27FC236}">
                <a16:creationId xmlns:a16="http://schemas.microsoft.com/office/drawing/2014/main" id="{3E3273EE-C4C6-4504-B9D9-0642864FE8BC}"/>
              </a:ext>
            </a:extLst>
          </p:cNvPr>
          <p:cNvSpPr>
            <a:spLocks noGrp="1"/>
          </p:cNvSpPr>
          <p:nvPr>
            <p:ph type="sldNum" sz="quarter" idx="12"/>
          </p:nvPr>
        </p:nvSpPr>
        <p:spPr>
          <a:xfrm>
            <a:off x="9448800" y="6492874"/>
            <a:ext cx="2743200" cy="365125"/>
          </a:xfrm>
        </p:spPr>
        <p:txBody>
          <a:bodyPr>
            <a:normAutofit/>
          </a:bodyPr>
          <a:lstStyle/>
          <a:p>
            <a:pPr>
              <a:spcAft>
                <a:spcPts val="600"/>
              </a:spcAft>
            </a:pPr>
            <a:fld id="{88B3C244-5596-4B71-873F-2D131CD48EE1}" type="slidenum">
              <a:rPr lang="it-IT" smtClean="0">
                <a:solidFill>
                  <a:schemeClr val="tx1"/>
                </a:solidFill>
              </a:rPr>
              <a:pPr>
                <a:spcAft>
                  <a:spcPts val="600"/>
                </a:spcAft>
              </a:pPr>
              <a:t>13</a:t>
            </a:fld>
            <a:endParaRPr lang="it-IT" dirty="0">
              <a:solidFill>
                <a:schemeClr val="tx1"/>
              </a:solidFill>
            </a:endParaRPr>
          </a:p>
        </p:txBody>
      </p:sp>
    </p:spTree>
    <p:extLst>
      <p:ext uri="{BB962C8B-B14F-4D97-AF65-F5344CB8AC3E}">
        <p14:creationId xmlns:p14="http://schemas.microsoft.com/office/powerpoint/2010/main" val="25888050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egnaposto contenuto 6">
            <a:extLst>
              <a:ext uri="{FF2B5EF4-FFF2-40B4-BE49-F238E27FC236}">
                <a16:creationId xmlns:a16="http://schemas.microsoft.com/office/drawing/2014/main" id="{35107092-D9AF-4D97-8B08-48258CEA43D7}"/>
              </a:ext>
            </a:extLst>
          </p:cNvPr>
          <p:cNvSpPr>
            <a:spLocks noGrp="1"/>
          </p:cNvSpPr>
          <p:nvPr>
            <p:ph sz="half" idx="2"/>
          </p:nvPr>
        </p:nvSpPr>
        <p:spPr>
          <a:xfrm>
            <a:off x="735593" y="1019983"/>
            <a:ext cx="9742256" cy="1505123"/>
          </a:xfrm>
        </p:spPr>
        <p:txBody>
          <a:bodyPr>
            <a:normAutofit/>
          </a:bodyPr>
          <a:lstStyle/>
          <a:p>
            <a:pPr marL="228600" marR="0" lvl="0" indent="-228600" algn="just"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it-IT" sz="1800" b="0" i="0" u="none" strike="noStrike" kern="1200" cap="none" spc="0" normalizeH="0" baseline="0" noProof="0" dirty="0">
                <a:ln>
                  <a:noFill/>
                </a:ln>
                <a:solidFill>
                  <a:prstClr val="black"/>
                </a:solidFill>
                <a:effectLst/>
                <a:uLnTx/>
                <a:uFillTx/>
                <a:latin typeface="Calibri" panose="020F0502020204030204"/>
                <a:ea typeface="+mn-ea"/>
                <a:cs typeface="+mn-cs"/>
              </a:rPr>
              <a:t>Attenzione prevalente o esclusiva alla diagnosi e alla cura mentre nessuna attenzione è prevista per la prevenzione </a:t>
            </a:r>
          </a:p>
          <a:p>
            <a:pPr marL="228600" marR="0" lvl="0" indent="-228600" algn="just"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it-IT" sz="1800" b="0" i="0" u="none" strike="noStrike" kern="1200" cap="none" spc="0" normalizeH="0" baseline="0" noProof="0" dirty="0">
                <a:ln>
                  <a:noFill/>
                </a:ln>
                <a:solidFill>
                  <a:prstClr val="black"/>
                </a:solidFill>
                <a:effectLst/>
                <a:uLnTx/>
                <a:uFillTx/>
                <a:latin typeface="Calibri" panose="020F0502020204030204"/>
                <a:ea typeface="+mn-ea"/>
                <a:cs typeface="+mn-cs"/>
              </a:rPr>
              <a:t>Disomogeneità nella fornitura dei servizi sanitari. Ogni mutua permetteva l’accesso in base alle caratteristiche contributive, alle condizioni lavorative, alla residenza </a:t>
            </a:r>
          </a:p>
          <a:p>
            <a:endParaRPr lang="it-IT" dirty="0"/>
          </a:p>
        </p:txBody>
      </p:sp>
      <p:sp>
        <p:nvSpPr>
          <p:cNvPr id="9" name="Segnaposto contenuto 8">
            <a:extLst>
              <a:ext uri="{FF2B5EF4-FFF2-40B4-BE49-F238E27FC236}">
                <a16:creationId xmlns:a16="http://schemas.microsoft.com/office/drawing/2014/main" id="{2BB1B05F-95CF-4FFF-AD9A-DB3E5DD1DF8F}"/>
              </a:ext>
            </a:extLst>
          </p:cNvPr>
          <p:cNvSpPr>
            <a:spLocks noGrp="1"/>
          </p:cNvSpPr>
          <p:nvPr>
            <p:ph sz="quarter" idx="4"/>
          </p:nvPr>
        </p:nvSpPr>
        <p:spPr>
          <a:xfrm>
            <a:off x="735593" y="3350291"/>
            <a:ext cx="10984144" cy="3684588"/>
          </a:xfrm>
        </p:spPr>
        <p:txBody>
          <a:bodyPr>
            <a:normAutofit/>
          </a:bodyPr>
          <a:lstStyle/>
          <a:p>
            <a:r>
              <a:rPr lang="it-IT" sz="1800" dirty="0"/>
              <a:t>Universalità dei destinatari</a:t>
            </a:r>
          </a:p>
          <a:p>
            <a:r>
              <a:rPr lang="it-IT" sz="1800" dirty="0"/>
              <a:t>Garanzie di tutela della salute nelle forme di prevenzione, diagnosi, cura e riabilitazione</a:t>
            </a:r>
          </a:p>
          <a:p>
            <a:r>
              <a:rPr lang="it-IT" sz="1800" dirty="0"/>
              <a:t> Solidarietà nella contribuzione al finanziamento attraverso la fiscalità generale</a:t>
            </a:r>
          </a:p>
          <a:p>
            <a:r>
              <a:rPr lang="it-IT" sz="1800" dirty="0"/>
              <a:t>Uniformità gestionale</a:t>
            </a:r>
          </a:p>
          <a:p>
            <a:r>
              <a:rPr lang="it-IT" sz="1800" dirty="0"/>
              <a:t>Uniformità geografica e sociale</a:t>
            </a:r>
          </a:p>
          <a:p>
            <a:r>
              <a:rPr lang="it-IT" sz="1800" dirty="0"/>
              <a:t>Importanza della programmazione </a:t>
            </a:r>
          </a:p>
          <a:p>
            <a:r>
              <a:rPr lang="it-IT" sz="1800" dirty="0"/>
              <a:t>Comparsa di nuove aree di interesse sanitario: tutela della maternità e dell’infanzia, salute mentale, educazione alla salute </a:t>
            </a:r>
          </a:p>
          <a:p>
            <a:endParaRPr lang="it-IT" dirty="0"/>
          </a:p>
        </p:txBody>
      </p:sp>
      <p:sp>
        <p:nvSpPr>
          <p:cNvPr id="10" name="Segnaposto data 1">
            <a:extLst>
              <a:ext uri="{FF2B5EF4-FFF2-40B4-BE49-F238E27FC236}">
                <a16:creationId xmlns:a16="http://schemas.microsoft.com/office/drawing/2014/main" id="{D3427CCD-027B-4DBA-81CE-E84C1D61949B}"/>
              </a:ext>
            </a:extLst>
          </p:cNvPr>
          <p:cNvSpPr>
            <a:spLocks noGrp="1"/>
          </p:cNvSpPr>
          <p:nvPr>
            <p:ph type="dt" sz="half" idx="10"/>
          </p:nvPr>
        </p:nvSpPr>
        <p:spPr>
          <a:xfrm>
            <a:off x="0" y="6500143"/>
            <a:ext cx="2743200" cy="365125"/>
          </a:xfrm>
        </p:spPr>
        <p:txBody>
          <a:bodyPr>
            <a:normAutofit/>
          </a:bodyPr>
          <a:lstStyle/>
          <a:p>
            <a:pPr>
              <a:spcAft>
                <a:spcPts val="600"/>
              </a:spcAft>
            </a:pPr>
            <a:r>
              <a:rPr lang="it-IT" dirty="0">
                <a:solidFill>
                  <a:schemeClr val="tx1"/>
                </a:solidFill>
              </a:rPr>
              <a:t>15/10/2020</a:t>
            </a:r>
          </a:p>
        </p:txBody>
      </p:sp>
      <p:sp>
        <p:nvSpPr>
          <p:cNvPr id="11" name="Segnaposto piè di pagina 2">
            <a:extLst>
              <a:ext uri="{FF2B5EF4-FFF2-40B4-BE49-F238E27FC236}">
                <a16:creationId xmlns:a16="http://schemas.microsoft.com/office/drawing/2014/main" id="{12507E6C-97C4-4381-A76A-60D79E5A0CC0}"/>
              </a:ext>
            </a:extLst>
          </p:cNvPr>
          <p:cNvSpPr>
            <a:spLocks noGrp="1"/>
          </p:cNvSpPr>
          <p:nvPr>
            <p:ph type="ftr" sz="quarter" idx="11"/>
          </p:nvPr>
        </p:nvSpPr>
        <p:spPr>
          <a:xfrm>
            <a:off x="4038600" y="6469399"/>
            <a:ext cx="4114800" cy="365125"/>
          </a:xfrm>
        </p:spPr>
        <p:txBody>
          <a:bodyPr>
            <a:normAutofit/>
          </a:bodyPr>
          <a:lstStyle/>
          <a:p>
            <a:pPr>
              <a:spcAft>
                <a:spcPts val="600"/>
              </a:spcAft>
            </a:pPr>
            <a:r>
              <a:rPr lang="it-IT" dirty="0">
                <a:solidFill>
                  <a:schemeClr val="tx1"/>
                </a:solidFill>
              </a:rPr>
              <a:t>Fondazione the Bridge</a:t>
            </a:r>
          </a:p>
        </p:txBody>
      </p:sp>
      <p:sp>
        <p:nvSpPr>
          <p:cNvPr id="12" name="Segnaposto numero diapositiva 3">
            <a:extLst>
              <a:ext uri="{FF2B5EF4-FFF2-40B4-BE49-F238E27FC236}">
                <a16:creationId xmlns:a16="http://schemas.microsoft.com/office/drawing/2014/main" id="{0ED21EC0-51C6-4889-812C-1CE686C98AC2}"/>
              </a:ext>
            </a:extLst>
          </p:cNvPr>
          <p:cNvSpPr>
            <a:spLocks noGrp="1"/>
          </p:cNvSpPr>
          <p:nvPr>
            <p:ph type="sldNum" sz="quarter" idx="12"/>
          </p:nvPr>
        </p:nvSpPr>
        <p:spPr>
          <a:xfrm>
            <a:off x="9448800" y="6492874"/>
            <a:ext cx="2743200" cy="365125"/>
          </a:xfrm>
        </p:spPr>
        <p:txBody>
          <a:bodyPr>
            <a:normAutofit/>
          </a:bodyPr>
          <a:lstStyle/>
          <a:p>
            <a:pPr>
              <a:spcAft>
                <a:spcPts val="600"/>
              </a:spcAft>
            </a:pPr>
            <a:fld id="{88B3C244-5596-4B71-873F-2D131CD48EE1}" type="slidenum">
              <a:rPr lang="it-IT" smtClean="0">
                <a:solidFill>
                  <a:schemeClr val="tx1"/>
                </a:solidFill>
              </a:rPr>
              <a:pPr>
                <a:spcAft>
                  <a:spcPts val="600"/>
                </a:spcAft>
              </a:pPr>
              <a:t>14</a:t>
            </a:fld>
            <a:endParaRPr lang="it-IT" dirty="0">
              <a:solidFill>
                <a:schemeClr val="tx1"/>
              </a:solidFill>
            </a:endParaRPr>
          </a:p>
        </p:txBody>
      </p:sp>
      <p:sp>
        <p:nvSpPr>
          <p:cNvPr id="14" name="Scorrimento orizzontale 13">
            <a:extLst>
              <a:ext uri="{FF2B5EF4-FFF2-40B4-BE49-F238E27FC236}">
                <a16:creationId xmlns:a16="http://schemas.microsoft.com/office/drawing/2014/main" id="{A06777CF-A7DD-4A62-B008-FD708EE85B78}"/>
              </a:ext>
            </a:extLst>
          </p:cNvPr>
          <p:cNvSpPr/>
          <p:nvPr/>
        </p:nvSpPr>
        <p:spPr>
          <a:xfrm>
            <a:off x="3014522" y="2562726"/>
            <a:ext cx="6274965" cy="562063"/>
          </a:xfrm>
          <a:prstGeom prst="horizontalScroll">
            <a:avLst/>
          </a:prstGeom>
          <a:solidFill>
            <a:schemeClr val="bg1"/>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2400" b="1" dirty="0">
                <a:solidFill>
                  <a:srgbClr val="C00000"/>
                </a:solidFill>
              </a:rPr>
              <a:t>I fondamenti del Servizio Sanitario Nazionale</a:t>
            </a:r>
          </a:p>
        </p:txBody>
      </p:sp>
      <p:sp>
        <p:nvSpPr>
          <p:cNvPr id="18" name="Scorrimento orizzontale 17">
            <a:extLst>
              <a:ext uri="{FF2B5EF4-FFF2-40B4-BE49-F238E27FC236}">
                <a16:creationId xmlns:a16="http://schemas.microsoft.com/office/drawing/2014/main" id="{250610AF-E06F-4816-97EF-2C1F8D27C7A0}"/>
              </a:ext>
            </a:extLst>
          </p:cNvPr>
          <p:cNvSpPr/>
          <p:nvPr/>
        </p:nvSpPr>
        <p:spPr>
          <a:xfrm>
            <a:off x="3014523" y="157651"/>
            <a:ext cx="6274965" cy="562063"/>
          </a:xfrm>
          <a:prstGeom prst="horizontalScroll">
            <a:avLst/>
          </a:prstGeom>
          <a:solidFill>
            <a:schemeClr val="bg1"/>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2400" b="1" dirty="0">
                <a:solidFill>
                  <a:srgbClr val="C00000"/>
                </a:solidFill>
              </a:rPr>
              <a:t>Limiti del sistema mutualistico</a:t>
            </a:r>
          </a:p>
        </p:txBody>
      </p:sp>
    </p:spTree>
    <p:extLst>
      <p:ext uri="{BB962C8B-B14F-4D97-AF65-F5344CB8AC3E}">
        <p14:creationId xmlns:p14="http://schemas.microsoft.com/office/powerpoint/2010/main" val="174623683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22824410-6C13-4B0A-B06B-5B0FF0F10541}"/>
              </a:ext>
            </a:extLst>
          </p:cNvPr>
          <p:cNvSpPr>
            <a:spLocks noGrp="1"/>
          </p:cNvSpPr>
          <p:nvPr>
            <p:ph type="title"/>
          </p:nvPr>
        </p:nvSpPr>
        <p:spPr>
          <a:xfrm>
            <a:off x="838200" y="20374"/>
            <a:ext cx="10515600" cy="1325563"/>
          </a:xfrm>
        </p:spPr>
        <p:txBody>
          <a:bodyPr/>
          <a:lstStyle/>
          <a:p>
            <a:pPr algn="ctr"/>
            <a:r>
              <a:rPr lang="it-IT" dirty="0"/>
              <a:t>Distribuzione dei modelli sanitari in Europa</a:t>
            </a:r>
          </a:p>
        </p:txBody>
      </p:sp>
      <p:graphicFrame>
        <p:nvGraphicFramePr>
          <p:cNvPr id="5" name="Segnaposto contenuto 4">
            <a:extLst>
              <a:ext uri="{FF2B5EF4-FFF2-40B4-BE49-F238E27FC236}">
                <a16:creationId xmlns:a16="http://schemas.microsoft.com/office/drawing/2014/main" id="{77C2F08D-6C68-46C0-ADBA-06744D2BAFB8}"/>
              </a:ext>
            </a:extLst>
          </p:cNvPr>
          <p:cNvGraphicFramePr>
            <a:graphicFrameLocks noGrp="1"/>
          </p:cNvGraphicFramePr>
          <p:nvPr>
            <p:ph idx="1"/>
            <p:extLst>
              <p:ext uri="{D42A27DB-BD31-4B8C-83A1-F6EECF244321}">
                <p14:modId xmlns:p14="http://schemas.microsoft.com/office/powerpoint/2010/main" val="4013439127"/>
              </p:ext>
            </p:extLst>
          </p:nvPr>
        </p:nvGraphicFramePr>
        <p:xfrm>
          <a:off x="520117" y="1640136"/>
          <a:ext cx="11023134" cy="497856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 name="CasellaDiTesto 5">
            <a:extLst>
              <a:ext uri="{FF2B5EF4-FFF2-40B4-BE49-F238E27FC236}">
                <a16:creationId xmlns:a16="http://schemas.microsoft.com/office/drawing/2014/main" id="{9BECA057-2C42-4032-A827-4AAF9C26C575}"/>
              </a:ext>
            </a:extLst>
          </p:cNvPr>
          <p:cNvSpPr txBox="1"/>
          <p:nvPr/>
        </p:nvSpPr>
        <p:spPr>
          <a:xfrm>
            <a:off x="3187817" y="1888737"/>
            <a:ext cx="2114026" cy="584775"/>
          </a:xfrm>
          <a:prstGeom prst="rect">
            <a:avLst/>
          </a:prstGeom>
          <a:noFill/>
        </p:spPr>
        <p:txBody>
          <a:bodyPr wrap="square" rtlCol="0">
            <a:spAutoFit/>
          </a:bodyPr>
          <a:lstStyle/>
          <a:p>
            <a:pPr algn="ctr"/>
            <a:r>
              <a:rPr lang="it-IT" sz="3200" dirty="0">
                <a:solidFill>
                  <a:schemeClr val="accent2">
                    <a:lumMod val="50000"/>
                  </a:schemeClr>
                </a:solidFill>
              </a:rPr>
              <a:t>Bismarck</a:t>
            </a:r>
          </a:p>
        </p:txBody>
      </p:sp>
      <p:sp>
        <p:nvSpPr>
          <p:cNvPr id="8" name="CasellaDiTesto 7">
            <a:extLst>
              <a:ext uri="{FF2B5EF4-FFF2-40B4-BE49-F238E27FC236}">
                <a16:creationId xmlns:a16="http://schemas.microsoft.com/office/drawing/2014/main" id="{0197771A-28A1-4D09-8615-ECE015C5A646}"/>
              </a:ext>
            </a:extLst>
          </p:cNvPr>
          <p:cNvSpPr txBox="1"/>
          <p:nvPr/>
        </p:nvSpPr>
        <p:spPr>
          <a:xfrm>
            <a:off x="6890159" y="1887190"/>
            <a:ext cx="2114026" cy="584775"/>
          </a:xfrm>
          <a:prstGeom prst="rect">
            <a:avLst/>
          </a:prstGeom>
          <a:noFill/>
        </p:spPr>
        <p:txBody>
          <a:bodyPr wrap="square" rtlCol="0">
            <a:spAutoFit/>
          </a:bodyPr>
          <a:lstStyle/>
          <a:p>
            <a:pPr algn="ctr"/>
            <a:r>
              <a:rPr lang="it-IT" sz="3200" dirty="0">
                <a:solidFill>
                  <a:schemeClr val="bg2">
                    <a:lumMod val="25000"/>
                  </a:schemeClr>
                </a:solidFill>
              </a:rPr>
              <a:t>Beveridge</a:t>
            </a:r>
          </a:p>
        </p:txBody>
      </p:sp>
      <p:sp>
        <p:nvSpPr>
          <p:cNvPr id="9" name="CasellaDiTesto 8">
            <a:extLst>
              <a:ext uri="{FF2B5EF4-FFF2-40B4-BE49-F238E27FC236}">
                <a16:creationId xmlns:a16="http://schemas.microsoft.com/office/drawing/2014/main" id="{D0E0A2E8-DE53-49AE-A334-B5017D9592B9}"/>
              </a:ext>
            </a:extLst>
          </p:cNvPr>
          <p:cNvSpPr txBox="1"/>
          <p:nvPr/>
        </p:nvSpPr>
        <p:spPr>
          <a:xfrm>
            <a:off x="2088859" y="2628787"/>
            <a:ext cx="1744910" cy="369332"/>
          </a:xfrm>
          <a:prstGeom prst="rect">
            <a:avLst/>
          </a:prstGeom>
          <a:noFill/>
        </p:spPr>
        <p:txBody>
          <a:bodyPr wrap="square" rtlCol="0">
            <a:spAutoFit/>
          </a:bodyPr>
          <a:lstStyle/>
          <a:p>
            <a:pPr algn="ctr"/>
            <a:r>
              <a:rPr lang="it-IT" dirty="0"/>
              <a:t>Austria</a:t>
            </a:r>
          </a:p>
        </p:txBody>
      </p:sp>
      <p:sp>
        <p:nvSpPr>
          <p:cNvPr id="10" name="CasellaDiTesto 9">
            <a:extLst>
              <a:ext uri="{FF2B5EF4-FFF2-40B4-BE49-F238E27FC236}">
                <a16:creationId xmlns:a16="http://schemas.microsoft.com/office/drawing/2014/main" id="{D1AB1B6B-FCE9-41ED-A855-2C143E4A8DF9}"/>
              </a:ext>
            </a:extLst>
          </p:cNvPr>
          <p:cNvSpPr txBox="1"/>
          <p:nvPr/>
        </p:nvSpPr>
        <p:spPr>
          <a:xfrm>
            <a:off x="4743975" y="2736360"/>
            <a:ext cx="1115736" cy="369332"/>
          </a:xfrm>
          <a:prstGeom prst="rect">
            <a:avLst/>
          </a:prstGeom>
          <a:noFill/>
        </p:spPr>
        <p:txBody>
          <a:bodyPr wrap="square" rtlCol="0">
            <a:spAutoFit/>
          </a:bodyPr>
          <a:lstStyle/>
          <a:p>
            <a:r>
              <a:rPr lang="it-IT" dirty="0"/>
              <a:t>Belgio</a:t>
            </a:r>
          </a:p>
        </p:txBody>
      </p:sp>
      <p:sp>
        <p:nvSpPr>
          <p:cNvPr id="11" name="CasellaDiTesto 10">
            <a:extLst>
              <a:ext uri="{FF2B5EF4-FFF2-40B4-BE49-F238E27FC236}">
                <a16:creationId xmlns:a16="http://schemas.microsoft.com/office/drawing/2014/main" id="{321E23CD-6DB4-4AA7-84C8-19CC062E7319}"/>
              </a:ext>
            </a:extLst>
          </p:cNvPr>
          <p:cNvSpPr txBox="1"/>
          <p:nvPr/>
        </p:nvSpPr>
        <p:spPr>
          <a:xfrm>
            <a:off x="3187816" y="3169955"/>
            <a:ext cx="2030137" cy="369332"/>
          </a:xfrm>
          <a:prstGeom prst="rect">
            <a:avLst/>
          </a:prstGeom>
          <a:noFill/>
        </p:spPr>
        <p:txBody>
          <a:bodyPr wrap="square" rtlCol="0">
            <a:spAutoFit/>
          </a:bodyPr>
          <a:lstStyle/>
          <a:p>
            <a:r>
              <a:rPr lang="it-IT" dirty="0"/>
              <a:t>Repubblica Ceca</a:t>
            </a:r>
          </a:p>
        </p:txBody>
      </p:sp>
      <p:sp>
        <p:nvSpPr>
          <p:cNvPr id="12" name="CasellaDiTesto 11">
            <a:extLst>
              <a:ext uri="{FF2B5EF4-FFF2-40B4-BE49-F238E27FC236}">
                <a16:creationId xmlns:a16="http://schemas.microsoft.com/office/drawing/2014/main" id="{8E5C6234-6F13-4CC5-BB7B-815755D7B6A8}"/>
              </a:ext>
            </a:extLst>
          </p:cNvPr>
          <p:cNvSpPr txBox="1"/>
          <p:nvPr/>
        </p:nvSpPr>
        <p:spPr>
          <a:xfrm>
            <a:off x="4462942" y="3768473"/>
            <a:ext cx="1115736" cy="369332"/>
          </a:xfrm>
          <a:prstGeom prst="rect">
            <a:avLst/>
          </a:prstGeom>
          <a:noFill/>
        </p:spPr>
        <p:txBody>
          <a:bodyPr wrap="square" rtlCol="0">
            <a:spAutoFit/>
          </a:bodyPr>
          <a:lstStyle/>
          <a:p>
            <a:r>
              <a:rPr lang="it-IT" dirty="0"/>
              <a:t>Francia</a:t>
            </a:r>
          </a:p>
        </p:txBody>
      </p:sp>
      <p:sp>
        <p:nvSpPr>
          <p:cNvPr id="13" name="CasellaDiTesto 12">
            <a:extLst>
              <a:ext uri="{FF2B5EF4-FFF2-40B4-BE49-F238E27FC236}">
                <a16:creationId xmlns:a16="http://schemas.microsoft.com/office/drawing/2014/main" id="{5622ADBA-66B5-4EDF-8285-47A52034D763}"/>
              </a:ext>
            </a:extLst>
          </p:cNvPr>
          <p:cNvSpPr txBox="1"/>
          <p:nvPr/>
        </p:nvSpPr>
        <p:spPr>
          <a:xfrm>
            <a:off x="1837186" y="3605474"/>
            <a:ext cx="1493241" cy="369332"/>
          </a:xfrm>
          <a:prstGeom prst="rect">
            <a:avLst/>
          </a:prstGeom>
          <a:noFill/>
        </p:spPr>
        <p:txBody>
          <a:bodyPr wrap="square" rtlCol="0">
            <a:spAutoFit/>
          </a:bodyPr>
          <a:lstStyle/>
          <a:p>
            <a:pPr algn="ctr"/>
            <a:r>
              <a:rPr lang="it-IT" dirty="0"/>
              <a:t>Germania</a:t>
            </a:r>
          </a:p>
        </p:txBody>
      </p:sp>
      <p:sp>
        <p:nvSpPr>
          <p:cNvPr id="14" name="CasellaDiTesto 13">
            <a:extLst>
              <a:ext uri="{FF2B5EF4-FFF2-40B4-BE49-F238E27FC236}">
                <a16:creationId xmlns:a16="http://schemas.microsoft.com/office/drawing/2014/main" id="{5C3B772A-54B6-47F5-BF71-8742BF67CB31}"/>
              </a:ext>
            </a:extLst>
          </p:cNvPr>
          <p:cNvSpPr txBox="1"/>
          <p:nvPr/>
        </p:nvSpPr>
        <p:spPr>
          <a:xfrm>
            <a:off x="4345498" y="4808210"/>
            <a:ext cx="1115736" cy="369332"/>
          </a:xfrm>
          <a:prstGeom prst="rect">
            <a:avLst/>
          </a:prstGeom>
          <a:noFill/>
        </p:spPr>
        <p:txBody>
          <a:bodyPr wrap="square" rtlCol="0">
            <a:spAutoFit/>
          </a:bodyPr>
          <a:lstStyle/>
          <a:p>
            <a:r>
              <a:rPr lang="it-IT" dirty="0"/>
              <a:t>Ungheria</a:t>
            </a:r>
          </a:p>
        </p:txBody>
      </p:sp>
      <p:sp>
        <p:nvSpPr>
          <p:cNvPr id="15" name="CasellaDiTesto 14">
            <a:extLst>
              <a:ext uri="{FF2B5EF4-FFF2-40B4-BE49-F238E27FC236}">
                <a16:creationId xmlns:a16="http://schemas.microsoft.com/office/drawing/2014/main" id="{E3C4DB3C-ECA1-4236-AC04-51C92C2283F5}"/>
              </a:ext>
            </a:extLst>
          </p:cNvPr>
          <p:cNvSpPr txBox="1"/>
          <p:nvPr/>
        </p:nvSpPr>
        <p:spPr>
          <a:xfrm>
            <a:off x="3187815" y="4160674"/>
            <a:ext cx="1493241" cy="369332"/>
          </a:xfrm>
          <a:prstGeom prst="rect">
            <a:avLst/>
          </a:prstGeom>
          <a:noFill/>
        </p:spPr>
        <p:txBody>
          <a:bodyPr wrap="square" rtlCol="0">
            <a:spAutoFit/>
          </a:bodyPr>
          <a:lstStyle/>
          <a:p>
            <a:r>
              <a:rPr lang="it-IT" dirty="0"/>
              <a:t>Lussemburgo</a:t>
            </a:r>
          </a:p>
        </p:txBody>
      </p:sp>
      <p:sp>
        <p:nvSpPr>
          <p:cNvPr id="16" name="CasellaDiTesto 15">
            <a:extLst>
              <a:ext uri="{FF2B5EF4-FFF2-40B4-BE49-F238E27FC236}">
                <a16:creationId xmlns:a16="http://schemas.microsoft.com/office/drawing/2014/main" id="{981DE67A-CFD8-444F-B947-5D313013EA6D}"/>
              </a:ext>
            </a:extLst>
          </p:cNvPr>
          <p:cNvSpPr txBox="1"/>
          <p:nvPr/>
        </p:nvSpPr>
        <p:spPr>
          <a:xfrm>
            <a:off x="4345498" y="5712903"/>
            <a:ext cx="1115736" cy="369332"/>
          </a:xfrm>
          <a:prstGeom prst="rect">
            <a:avLst/>
          </a:prstGeom>
          <a:noFill/>
        </p:spPr>
        <p:txBody>
          <a:bodyPr wrap="square" rtlCol="0">
            <a:spAutoFit/>
          </a:bodyPr>
          <a:lstStyle/>
          <a:p>
            <a:r>
              <a:rPr lang="it-IT" dirty="0"/>
              <a:t>Olanda</a:t>
            </a:r>
          </a:p>
        </p:txBody>
      </p:sp>
      <p:sp>
        <p:nvSpPr>
          <p:cNvPr id="17" name="CasellaDiTesto 16">
            <a:extLst>
              <a:ext uri="{FF2B5EF4-FFF2-40B4-BE49-F238E27FC236}">
                <a16:creationId xmlns:a16="http://schemas.microsoft.com/office/drawing/2014/main" id="{71872794-CD39-4FB0-A446-C573FA7B7A39}"/>
              </a:ext>
            </a:extLst>
          </p:cNvPr>
          <p:cNvSpPr txBox="1"/>
          <p:nvPr/>
        </p:nvSpPr>
        <p:spPr>
          <a:xfrm>
            <a:off x="2067882" y="4596193"/>
            <a:ext cx="1262545" cy="369332"/>
          </a:xfrm>
          <a:prstGeom prst="rect">
            <a:avLst/>
          </a:prstGeom>
          <a:noFill/>
        </p:spPr>
        <p:txBody>
          <a:bodyPr wrap="square" rtlCol="0">
            <a:spAutoFit/>
          </a:bodyPr>
          <a:lstStyle/>
          <a:p>
            <a:r>
              <a:rPr lang="it-IT" dirty="0"/>
              <a:t>Polonia</a:t>
            </a:r>
          </a:p>
        </p:txBody>
      </p:sp>
      <p:sp>
        <p:nvSpPr>
          <p:cNvPr id="18" name="CasellaDiTesto 17">
            <a:extLst>
              <a:ext uri="{FF2B5EF4-FFF2-40B4-BE49-F238E27FC236}">
                <a16:creationId xmlns:a16="http://schemas.microsoft.com/office/drawing/2014/main" id="{6AC4FA81-EC92-4A04-99E2-754B7C8068EC}"/>
              </a:ext>
            </a:extLst>
          </p:cNvPr>
          <p:cNvSpPr txBox="1"/>
          <p:nvPr/>
        </p:nvSpPr>
        <p:spPr>
          <a:xfrm>
            <a:off x="2969701" y="5335182"/>
            <a:ext cx="1493241" cy="369332"/>
          </a:xfrm>
          <a:prstGeom prst="rect">
            <a:avLst/>
          </a:prstGeom>
          <a:noFill/>
        </p:spPr>
        <p:txBody>
          <a:bodyPr wrap="square" rtlCol="0">
            <a:spAutoFit/>
          </a:bodyPr>
          <a:lstStyle/>
          <a:p>
            <a:r>
              <a:rPr lang="it-IT" dirty="0"/>
              <a:t>Svizzera</a:t>
            </a:r>
          </a:p>
        </p:txBody>
      </p:sp>
      <p:sp>
        <p:nvSpPr>
          <p:cNvPr id="19" name="CasellaDiTesto 18">
            <a:extLst>
              <a:ext uri="{FF2B5EF4-FFF2-40B4-BE49-F238E27FC236}">
                <a16:creationId xmlns:a16="http://schemas.microsoft.com/office/drawing/2014/main" id="{8C5606C0-6B65-46C3-84F4-36AA031B87FA}"/>
              </a:ext>
            </a:extLst>
          </p:cNvPr>
          <p:cNvSpPr txBox="1"/>
          <p:nvPr/>
        </p:nvSpPr>
        <p:spPr>
          <a:xfrm>
            <a:off x="8430935" y="2634035"/>
            <a:ext cx="1518408" cy="369332"/>
          </a:xfrm>
          <a:prstGeom prst="rect">
            <a:avLst/>
          </a:prstGeom>
          <a:noFill/>
        </p:spPr>
        <p:txBody>
          <a:bodyPr wrap="square" rtlCol="0">
            <a:spAutoFit/>
          </a:bodyPr>
          <a:lstStyle/>
          <a:p>
            <a:r>
              <a:rPr lang="it-IT" dirty="0"/>
              <a:t>Danimarca</a:t>
            </a:r>
          </a:p>
        </p:txBody>
      </p:sp>
      <p:sp>
        <p:nvSpPr>
          <p:cNvPr id="20" name="CasellaDiTesto 19">
            <a:extLst>
              <a:ext uri="{FF2B5EF4-FFF2-40B4-BE49-F238E27FC236}">
                <a16:creationId xmlns:a16="http://schemas.microsoft.com/office/drawing/2014/main" id="{C178C692-309C-473B-A155-EF086CED49A6}"/>
              </a:ext>
            </a:extLst>
          </p:cNvPr>
          <p:cNvSpPr txBox="1"/>
          <p:nvPr/>
        </p:nvSpPr>
        <p:spPr>
          <a:xfrm>
            <a:off x="6610525" y="2703810"/>
            <a:ext cx="1224792" cy="369332"/>
          </a:xfrm>
          <a:prstGeom prst="rect">
            <a:avLst/>
          </a:prstGeom>
          <a:noFill/>
        </p:spPr>
        <p:txBody>
          <a:bodyPr wrap="square" rtlCol="0">
            <a:spAutoFit/>
          </a:bodyPr>
          <a:lstStyle/>
          <a:p>
            <a:r>
              <a:rPr lang="it-IT" dirty="0"/>
              <a:t>Finlandia</a:t>
            </a:r>
          </a:p>
        </p:txBody>
      </p:sp>
      <p:sp>
        <p:nvSpPr>
          <p:cNvPr id="21" name="CasellaDiTesto 20">
            <a:extLst>
              <a:ext uri="{FF2B5EF4-FFF2-40B4-BE49-F238E27FC236}">
                <a16:creationId xmlns:a16="http://schemas.microsoft.com/office/drawing/2014/main" id="{EDE79110-50D6-48A8-9897-EF4A45CB2629}"/>
              </a:ext>
            </a:extLst>
          </p:cNvPr>
          <p:cNvSpPr txBox="1"/>
          <p:nvPr/>
        </p:nvSpPr>
        <p:spPr>
          <a:xfrm>
            <a:off x="7835317" y="3262358"/>
            <a:ext cx="1392573" cy="369332"/>
          </a:xfrm>
          <a:prstGeom prst="rect">
            <a:avLst/>
          </a:prstGeom>
          <a:noFill/>
        </p:spPr>
        <p:txBody>
          <a:bodyPr wrap="square" rtlCol="0">
            <a:spAutoFit/>
          </a:bodyPr>
          <a:lstStyle/>
          <a:p>
            <a:r>
              <a:rPr lang="it-IT" dirty="0"/>
              <a:t>Grecia</a:t>
            </a:r>
          </a:p>
        </p:txBody>
      </p:sp>
      <p:sp>
        <p:nvSpPr>
          <p:cNvPr id="22" name="CasellaDiTesto 21">
            <a:extLst>
              <a:ext uri="{FF2B5EF4-FFF2-40B4-BE49-F238E27FC236}">
                <a16:creationId xmlns:a16="http://schemas.microsoft.com/office/drawing/2014/main" id="{BB52EA80-2DCB-4B9A-B9C6-7A646E4A5A66}"/>
              </a:ext>
            </a:extLst>
          </p:cNvPr>
          <p:cNvSpPr txBox="1"/>
          <p:nvPr/>
        </p:nvSpPr>
        <p:spPr>
          <a:xfrm>
            <a:off x="8861573" y="3953139"/>
            <a:ext cx="1493241" cy="369332"/>
          </a:xfrm>
          <a:prstGeom prst="rect">
            <a:avLst/>
          </a:prstGeom>
          <a:noFill/>
        </p:spPr>
        <p:txBody>
          <a:bodyPr wrap="square" rtlCol="0">
            <a:spAutoFit/>
          </a:bodyPr>
          <a:lstStyle/>
          <a:p>
            <a:r>
              <a:rPr lang="it-IT" dirty="0"/>
              <a:t>Islanda</a:t>
            </a:r>
          </a:p>
        </p:txBody>
      </p:sp>
      <p:sp>
        <p:nvSpPr>
          <p:cNvPr id="23" name="CasellaDiTesto 22">
            <a:extLst>
              <a:ext uri="{FF2B5EF4-FFF2-40B4-BE49-F238E27FC236}">
                <a16:creationId xmlns:a16="http://schemas.microsoft.com/office/drawing/2014/main" id="{4F41A477-573C-4B01-AF29-B3F02DC24F8C}"/>
              </a:ext>
            </a:extLst>
          </p:cNvPr>
          <p:cNvSpPr txBox="1"/>
          <p:nvPr/>
        </p:nvSpPr>
        <p:spPr>
          <a:xfrm>
            <a:off x="7029974" y="3944750"/>
            <a:ext cx="1224792" cy="369332"/>
          </a:xfrm>
          <a:prstGeom prst="rect">
            <a:avLst/>
          </a:prstGeom>
          <a:noFill/>
        </p:spPr>
        <p:txBody>
          <a:bodyPr wrap="square" rtlCol="0">
            <a:spAutoFit/>
          </a:bodyPr>
          <a:lstStyle/>
          <a:p>
            <a:r>
              <a:rPr lang="it-IT" dirty="0"/>
              <a:t>Italia</a:t>
            </a:r>
          </a:p>
        </p:txBody>
      </p:sp>
      <p:sp>
        <p:nvSpPr>
          <p:cNvPr id="24" name="CasellaDiTesto 23">
            <a:extLst>
              <a:ext uri="{FF2B5EF4-FFF2-40B4-BE49-F238E27FC236}">
                <a16:creationId xmlns:a16="http://schemas.microsoft.com/office/drawing/2014/main" id="{E02B2ACB-1864-4529-9E83-EB8E889322D4}"/>
              </a:ext>
            </a:extLst>
          </p:cNvPr>
          <p:cNvSpPr txBox="1"/>
          <p:nvPr/>
        </p:nvSpPr>
        <p:spPr>
          <a:xfrm>
            <a:off x="7783588" y="4563847"/>
            <a:ext cx="1392573" cy="369332"/>
          </a:xfrm>
          <a:prstGeom prst="rect">
            <a:avLst/>
          </a:prstGeom>
          <a:noFill/>
        </p:spPr>
        <p:txBody>
          <a:bodyPr wrap="square" rtlCol="0">
            <a:spAutoFit/>
          </a:bodyPr>
          <a:lstStyle/>
          <a:p>
            <a:r>
              <a:rPr lang="it-IT" dirty="0"/>
              <a:t>Norvegia</a:t>
            </a:r>
          </a:p>
        </p:txBody>
      </p:sp>
      <p:sp>
        <p:nvSpPr>
          <p:cNvPr id="25" name="CasellaDiTesto 24">
            <a:extLst>
              <a:ext uri="{FF2B5EF4-FFF2-40B4-BE49-F238E27FC236}">
                <a16:creationId xmlns:a16="http://schemas.microsoft.com/office/drawing/2014/main" id="{0C51C508-50A3-4D1A-9156-C5EDF6987EB0}"/>
              </a:ext>
            </a:extLst>
          </p:cNvPr>
          <p:cNvSpPr txBox="1"/>
          <p:nvPr/>
        </p:nvSpPr>
        <p:spPr>
          <a:xfrm>
            <a:off x="8596617" y="5233042"/>
            <a:ext cx="1262545" cy="369332"/>
          </a:xfrm>
          <a:prstGeom prst="rect">
            <a:avLst/>
          </a:prstGeom>
          <a:noFill/>
        </p:spPr>
        <p:txBody>
          <a:bodyPr wrap="square" rtlCol="0">
            <a:spAutoFit/>
          </a:bodyPr>
          <a:lstStyle/>
          <a:p>
            <a:r>
              <a:rPr lang="it-IT" dirty="0"/>
              <a:t>Portogallo</a:t>
            </a:r>
          </a:p>
        </p:txBody>
      </p:sp>
      <p:sp>
        <p:nvSpPr>
          <p:cNvPr id="26" name="CasellaDiTesto 25">
            <a:extLst>
              <a:ext uri="{FF2B5EF4-FFF2-40B4-BE49-F238E27FC236}">
                <a16:creationId xmlns:a16="http://schemas.microsoft.com/office/drawing/2014/main" id="{6488A60B-1B7E-4749-ABF2-9512073D7CFC}"/>
              </a:ext>
            </a:extLst>
          </p:cNvPr>
          <p:cNvSpPr txBox="1"/>
          <p:nvPr/>
        </p:nvSpPr>
        <p:spPr>
          <a:xfrm>
            <a:off x="6730767" y="4942043"/>
            <a:ext cx="1224792" cy="369332"/>
          </a:xfrm>
          <a:prstGeom prst="rect">
            <a:avLst/>
          </a:prstGeom>
          <a:noFill/>
        </p:spPr>
        <p:txBody>
          <a:bodyPr wrap="square" rtlCol="0">
            <a:spAutoFit/>
          </a:bodyPr>
          <a:lstStyle/>
          <a:p>
            <a:pPr algn="ctr"/>
            <a:r>
              <a:rPr lang="it-IT" dirty="0"/>
              <a:t>Spagna</a:t>
            </a:r>
          </a:p>
        </p:txBody>
      </p:sp>
      <p:sp>
        <p:nvSpPr>
          <p:cNvPr id="27" name="CasellaDiTesto 26">
            <a:extLst>
              <a:ext uri="{FF2B5EF4-FFF2-40B4-BE49-F238E27FC236}">
                <a16:creationId xmlns:a16="http://schemas.microsoft.com/office/drawing/2014/main" id="{CEF7FBC0-89FF-4B7D-9FDE-A8EEF213D9DB}"/>
              </a:ext>
            </a:extLst>
          </p:cNvPr>
          <p:cNvSpPr txBox="1"/>
          <p:nvPr/>
        </p:nvSpPr>
        <p:spPr>
          <a:xfrm>
            <a:off x="7848601" y="5865336"/>
            <a:ext cx="1262545" cy="369332"/>
          </a:xfrm>
          <a:prstGeom prst="rect">
            <a:avLst/>
          </a:prstGeom>
          <a:noFill/>
        </p:spPr>
        <p:txBody>
          <a:bodyPr wrap="square" rtlCol="0">
            <a:spAutoFit/>
          </a:bodyPr>
          <a:lstStyle/>
          <a:p>
            <a:r>
              <a:rPr lang="it-IT" dirty="0"/>
              <a:t>Svezia</a:t>
            </a:r>
          </a:p>
        </p:txBody>
      </p:sp>
      <p:sp>
        <p:nvSpPr>
          <p:cNvPr id="28" name="CasellaDiTesto 27">
            <a:extLst>
              <a:ext uri="{FF2B5EF4-FFF2-40B4-BE49-F238E27FC236}">
                <a16:creationId xmlns:a16="http://schemas.microsoft.com/office/drawing/2014/main" id="{7CF05D12-056F-4E90-8C3A-A9814AC6014D}"/>
              </a:ext>
            </a:extLst>
          </p:cNvPr>
          <p:cNvSpPr txBox="1"/>
          <p:nvPr/>
        </p:nvSpPr>
        <p:spPr>
          <a:xfrm>
            <a:off x="6267971" y="5712903"/>
            <a:ext cx="1374399" cy="369332"/>
          </a:xfrm>
          <a:prstGeom prst="rect">
            <a:avLst/>
          </a:prstGeom>
          <a:noFill/>
        </p:spPr>
        <p:txBody>
          <a:bodyPr wrap="square" rtlCol="0">
            <a:spAutoFit/>
          </a:bodyPr>
          <a:lstStyle/>
          <a:p>
            <a:r>
              <a:rPr lang="it-IT" dirty="0"/>
              <a:t>Regno unito</a:t>
            </a:r>
          </a:p>
        </p:txBody>
      </p:sp>
      <p:sp>
        <p:nvSpPr>
          <p:cNvPr id="29" name="Segnaposto data 1">
            <a:extLst>
              <a:ext uri="{FF2B5EF4-FFF2-40B4-BE49-F238E27FC236}">
                <a16:creationId xmlns:a16="http://schemas.microsoft.com/office/drawing/2014/main" id="{2FEF7490-76AA-4613-9ADC-233C5F8ED7BF}"/>
              </a:ext>
            </a:extLst>
          </p:cNvPr>
          <p:cNvSpPr>
            <a:spLocks noGrp="1"/>
          </p:cNvSpPr>
          <p:nvPr>
            <p:ph type="dt" sz="half" idx="10"/>
          </p:nvPr>
        </p:nvSpPr>
        <p:spPr>
          <a:xfrm>
            <a:off x="0" y="6500143"/>
            <a:ext cx="2743200" cy="365125"/>
          </a:xfrm>
        </p:spPr>
        <p:txBody>
          <a:bodyPr>
            <a:normAutofit/>
          </a:bodyPr>
          <a:lstStyle/>
          <a:p>
            <a:pPr>
              <a:spcAft>
                <a:spcPts val="600"/>
              </a:spcAft>
            </a:pPr>
            <a:r>
              <a:rPr lang="it-IT" dirty="0">
                <a:solidFill>
                  <a:schemeClr val="tx1"/>
                </a:solidFill>
              </a:rPr>
              <a:t>15/10/2020</a:t>
            </a:r>
          </a:p>
        </p:txBody>
      </p:sp>
      <p:sp>
        <p:nvSpPr>
          <p:cNvPr id="30" name="Segnaposto piè di pagina 2">
            <a:extLst>
              <a:ext uri="{FF2B5EF4-FFF2-40B4-BE49-F238E27FC236}">
                <a16:creationId xmlns:a16="http://schemas.microsoft.com/office/drawing/2014/main" id="{177EB998-0893-4F44-B893-84F9B310C942}"/>
              </a:ext>
            </a:extLst>
          </p:cNvPr>
          <p:cNvSpPr>
            <a:spLocks noGrp="1"/>
          </p:cNvSpPr>
          <p:nvPr>
            <p:ph type="ftr" sz="quarter" idx="11"/>
          </p:nvPr>
        </p:nvSpPr>
        <p:spPr>
          <a:xfrm>
            <a:off x="4038600" y="6469399"/>
            <a:ext cx="4114800" cy="365125"/>
          </a:xfrm>
        </p:spPr>
        <p:txBody>
          <a:bodyPr>
            <a:normAutofit/>
          </a:bodyPr>
          <a:lstStyle/>
          <a:p>
            <a:pPr>
              <a:spcAft>
                <a:spcPts val="600"/>
              </a:spcAft>
            </a:pPr>
            <a:r>
              <a:rPr lang="it-IT" dirty="0">
                <a:solidFill>
                  <a:schemeClr val="tx1"/>
                </a:solidFill>
              </a:rPr>
              <a:t>Fondazione the Bridge</a:t>
            </a:r>
          </a:p>
        </p:txBody>
      </p:sp>
      <p:sp>
        <p:nvSpPr>
          <p:cNvPr id="31" name="Segnaposto numero diapositiva 3">
            <a:extLst>
              <a:ext uri="{FF2B5EF4-FFF2-40B4-BE49-F238E27FC236}">
                <a16:creationId xmlns:a16="http://schemas.microsoft.com/office/drawing/2014/main" id="{476A6132-AD06-4779-9FF5-A75B51601ACE}"/>
              </a:ext>
            </a:extLst>
          </p:cNvPr>
          <p:cNvSpPr>
            <a:spLocks noGrp="1"/>
          </p:cNvSpPr>
          <p:nvPr>
            <p:ph type="sldNum" sz="quarter" idx="12"/>
          </p:nvPr>
        </p:nvSpPr>
        <p:spPr>
          <a:xfrm>
            <a:off x="9448800" y="6492874"/>
            <a:ext cx="2743200" cy="365125"/>
          </a:xfrm>
        </p:spPr>
        <p:txBody>
          <a:bodyPr>
            <a:normAutofit/>
          </a:bodyPr>
          <a:lstStyle/>
          <a:p>
            <a:pPr>
              <a:spcAft>
                <a:spcPts val="600"/>
              </a:spcAft>
            </a:pPr>
            <a:fld id="{88B3C244-5596-4B71-873F-2D131CD48EE1}" type="slidenum">
              <a:rPr lang="it-IT" smtClean="0">
                <a:solidFill>
                  <a:schemeClr val="tx1"/>
                </a:solidFill>
              </a:rPr>
              <a:pPr>
                <a:spcAft>
                  <a:spcPts val="600"/>
                </a:spcAft>
              </a:pPr>
              <a:t>15</a:t>
            </a:fld>
            <a:endParaRPr lang="it-IT" dirty="0">
              <a:solidFill>
                <a:schemeClr val="tx1"/>
              </a:solidFill>
            </a:endParaRPr>
          </a:p>
        </p:txBody>
      </p:sp>
    </p:spTree>
    <p:extLst>
      <p:ext uri="{BB962C8B-B14F-4D97-AF65-F5344CB8AC3E}">
        <p14:creationId xmlns:p14="http://schemas.microsoft.com/office/powerpoint/2010/main" val="19718894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olo 7">
            <a:extLst>
              <a:ext uri="{FF2B5EF4-FFF2-40B4-BE49-F238E27FC236}">
                <a16:creationId xmlns:a16="http://schemas.microsoft.com/office/drawing/2014/main" id="{BECC994E-7E63-4161-9C6A-D629EC7EA01F}"/>
              </a:ext>
            </a:extLst>
          </p:cNvPr>
          <p:cNvSpPr>
            <a:spLocks noGrp="1"/>
          </p:cNvSpPr>
          <p:nvPr>
            <p:ph type="title"/>
          </p:nvPr>
        </p:nvSpPr>
        <p:spPr/>
        <p:txBody>
          <a:bodyPr>
            <a:normAutofit/>
          </a:bodyPr>
          <a:lstStyle/>
          <a:p>
            <a:pPr algn="ctr"/>
            <a:r>
              <a:rPr lang="it-IT" sz="4200" dirty="0">
                <a:cs typeface="Arial" panose="020B0604020202020204" pitchFamily="34" charset="0"/>
              </a:rPr>
              <a:t>Quale etica per il sistema socio-sanitario?</a:t>
            </a:r>
          </a:p>
        </p:txBody>
      </p:sp>
      <p:sp>
        <p:nvSpPr>
          <p:cNvPr id="10" name="Segnaposto contenuto 9">
            <a:extLst>
              <a:ext uri="{FF2B5EF4-FFF2-40B4-BE49-F238E27FC236}">
                <a16:creationId xmlns:a16="http://schemas.microsoft.com/office/drawing/2014/main" id="{E55534D5-EBD8-481C-9A48-E9D32DDA9CC2}"/>
              </a:ext>
            </a:extLst>
          </p:cNvPr>
          <p:cNvSpPr>
            <a:spLocks noGrp="1"/>
          </p:cNvSpPr>
          <p:nvPr>
            <p:ph idx="1"/>
          </p:nvPr>
        </p:nvSpPr>
        <p:spPr>
          <a:xfrm>
            <a:off x="838200" y="2005012"/>
            <a:ext cx="10515600" cy="4351339"/>
          </a:xfrm>
        </p:spPr>
        <p:txBody>
          <a:bodyPr>
            <a:normAutofit/>
          </a:bodyPr>
          <a:lstStyle/>
          <a:p>
            <a:pPr algn="just"/>
            <a:r>
              <a:rPr lang="it-IT" sz="2000" dirty="0">
                <a:solidFill>
                  <a:srgbClr val="C00000"/>
                </a:solidFill>
                <a:cs typeface="Arial" panose="020B0604020202020204" pitchFamily="34" charset="0"/>
              </a:rPr>
              <a:t>Individualistico-libertario: </a:t>
            </a:r>
            <a:r>
              <a:rPr lang="it-IT" sz="2000" dirty="0">
                <a:cs typeface="Arial" panose="020B0604020202020204" pitchFamily="34" charset="0"/>
              </a:rPr>
              <a:t>focus sulle libertà dell'individuo / sistemi basati sul libero mercato. </a:t>
            </a:r>
            <a:r>
              <a:rPr lang="it-IT" sz="2000" i="1" dirty="0">
                <a:cs typeface="Arial" panose="020B0604020202020204" pitchFamily="34" charset="0"/>
              </a:rPr>
              <a:t>Questione di classe?</a:t>
            </a:r>
          </a:p>
          <a:p>
            <a:pPr algn="just"/>
            <a:r>
              <a:rPr lang="it-IT" sz="2000" dirty="0">
                <a:solidFill>
                  <a:srgbClr val="C00000"/>
                </a:solidFill>
                <a:cs typeface="Arial" panose="020B0604020202020204" pitchFamily="34" charset="0"/>
              </a:rPr>
              <a:t>Utilitarismo sociale: </a:t>
            </a:r>
            <a:r>
              <a:rPr lang="it-IT" sz="2000" dirty="0">
                <a:cs typeface="Arial" panose="020B0604020202020204" pitchFamily="34" charset="0"/>
              </a:rPr>
              <a:t>massimizzazione del benessere per il maggior numero di individui. </a:t>
            </a:r>
            <a:r>
              <a:rPr lang="it-IT" sz="2000" i="1" dirty="0">
                <a:cs typeface="Arial" panose="020B0604020202020204" pitchFamily="34" charset="0"/>
              </a:rPr>
              <a:t>Minoranze?</a:t>
            </a:r>
          </a:p>
          <a:p>
            <a:pPr algn="just"/>
            <a:r>
              <a:rPr lang="it-IT" sz="2000" dirty="0">
                <a:solidFill>
                  <a:srgbClr val="FF0000"/>
                </a:solidFill>
                <a:cs typeface="Arial" panose="020B0604020202020204" pitchFamily="34" charset="0"/>
              </a:rPr>
              <a:t>Saldo collettivo: </a:t>
            </a:r>
            <a:r>
              <a:rPr lang="it-IT" sz="2000" dirty="0">
                <a:cs typeface="Arial" panose="020B0604020202020204" pitchFamily="34" charset="0"/>
              </a:rPr>
              <a:t>Analisi e gerarchia delle utilità</a:t>
            </a:r>
          </a:p>
          <a:p>
            <a:pPr algn="just"/>
            <a:r>
              <a:rPr lang="it-IT" sz="2000" dirty="0">
                <a:solidFill>
                  <a:srgbClr val="FF0000"/>
                </a:solidFill>
                <a:cs typeface="Arial" panose="020B0604020202020204" pitchFamily="34" charset="0"/>
              </a:rPr>
              <a:t>Egualitario: </a:t>
            </a:r>
            <a:r>
              <a:rPr lang="it-IT" sz="2000" dirty="0">
                <a:cs typeface="Arial" panose="020B0604020202020204" pitchFamily="34" charset="0"/>
              </a:rPr>
              <a:t>la distribuzione della cura sanitaria deve essere uguale per tutti e la scarsità delle risorse non giustifica le differenze nella distribuzione…</a:t>
            </a:r>
          </a:p>
          <a:p>
            <a:pPr algn="just"/>
            <a:r>
              <a:rPr lang="it-IT" sz="2000" dirty="0">
                <a:solidFill>
                  <a:srgbClr val="FF0000"/>
                </a:solidFill>
                <a:cs typeface="Arial" panose="020B0604020202020204" pitchFamily="34" charset="0"/>
              </a:rPr>
              <a:t>Personalistico: </a:t>
            </a:r>
            <a:r>
              <a:rPr lang="it-IT" sz="2000" dirty="0">
                <a:cs typeface="Arial" panose="020B0604020202020204" pitchFamily="34" charset="0"/>
              </a:rPr>
              <a:t>la programmazione sanitaria è effettuata sulla base del principio di solidarietà e di sussidiarietà. I criteri da applicare alle priorità fra i pazienti sono l'urgenza e la proporzionalità del trattamento.</a:t>
            </a:r>
          </a:p>
        </p:txBody>
      </p:sp>
      <p:sp>
        <p:nvSpPr>
          <p:cNvPr id="7" name="Segnaposto data 1">
            <a:extLst>
              <a:ext uri="{FF2B5EF4-FFF2-40B4-BE49-F238E27FC236}">
                <a16:creationId xmlns:a16="http://schemas.microsoft.com/office/drawing/2014/main" id="{F990B198-7A5B-427B-9B54-4B00A7C384A3}"/>
              </a:ext>
            </a:extLst>
          </p:cNvPr>
          <p:cNvSpPr>
            <a:spLocks noGrp="1"/>
          </p:cNvSpPr>
          <p:nvPr>
            <p:ph type="dt" sz="half" idx="10"/>
          </p:nvPr>
        </p:nvSpPr>
        <p:spPr>
          <a:xfrm>
            <a:off x="0" y="6500143"/>
            <a:ext cx="2743200" cy="365125"/>
          </a:xfrm>
        </p:spPr>
        <p:txBody>
          <a:bodyPr>
            <a:normAutofit/>
          </a:bodyPr>
          <a:lstStyle/>
          <a:p>
            <a:pPr>
              <a:spcAft>
                <a:spcPts val="600"/>
              </a:spcAft>
            </a:pPr>
            <a:r>
              <a:rPr lang="it-IT" dirty="0">
                <a:solidFill>
                  <a:schemeClr val="tx1"/>
                </a:solidFill>
              </a:rPr>
              <a:t>15/10/2020</a:t>
            </a:r>
          </a:p>
        </p:txBody>
      </p:sp>
      <p:sp>
        <p:nvSpPr>
          <p:cNvPr id="9" name="Segnaposto piè di pagina 2">
            <a:extLst>
              <a:ext uri="{FF2B5EF4-FFF2-40B4-BE49-F238E27FC236}">
                <a16:creationId xmlns:a16="http://schemas.microsoft.com/office/drawing/2014/main" id="{4ED5A001-7786-4FAC-B38D-14B97635B082}"/>
              </a:ext>
            </a:extLst>
          </p:cNvPr>
          <p:cNvSpPr>
            <a:spLocks noGrp="1"/>
          </p:cNvSpPr>
          <p:nvPr>
            <p:ph type="ftr" sz="quarter" idx="11"/>
          </p:nvPr>
        </p:nvSpPr>
        <p:spPr>
          <a:xfrm>
            <a:off x="4038600" y="6469399"/>
            <a:ext cx="4114800" cy="365125"/>
          </a:xfrm>
        </p:spPr>
        <p:txBody>
          <a:bodyPr>
            <a:normAutofit/>
          </a:bodyPr>
          <a:lstStyle/>
          <a:p>
            <a:pPr>
              <a:spcAft>
                <a:spcPts val="600"/>
              </a:spcAft>
            </a:pPr>
            <a:r>
              <a:rPr lang="it-IT" dirty="0">
                <a:solidFill>
                  <a:schemeClr val="tx1"/>
                </a:solidFill>
              </a:rPr>
              <a:t>Fondazione the Bridge</a:t>
            </a:r>
          </a:p>
        </p:txBody>
      </p:sp>
      <p:sp>
        <p:nvSpPr>
          <p:cNvPr id="11" name="Segnaposto numero diapositiva 3">
            <a:extLst>
              <a:ext uri="{FF2B5EF4-FFF2-40B4-BE49-F238E27FC236}">
                <a16:creationId xmlns:a16="http://schemas.microsoft.com/office/drawing/2014/main" id="{D7F36293-ECFA-4AE5-8A84-577C4B3E7248}"/>
              </a:ext>
            </a:extLst>
          </p:cNvPr>
          <p:cNvSpPr>
            <a:spLocks noGrp="1"/>
          </p:cNvSpPr>
          <p:nvPr>
            <p:ph type="sldNum" sz="quarter" idx="12"/>
          </p:nvPr>
        </p:nvSpPr>
        <p:spPr>
          <a:xfrm>
            <a:off x="9448800" y="6492874"/>
            <a:ext cx="2743200" cy="365125"/>
          </a:xfrm>
        </p:spPr>
        <p:txBody>
          <a:bodyPr>
            <a:normAutofit/>
          </a:bodyPr>
          <a:lstStyle/>
          <a:p>
            <a:pPr>
              <a:spcAft>
                <a:spcPts val="600"/>
              </a:spcAft>
            </a:pPr>
            <a:fld id="{88B3C244-5596-4B71-873F-2D131CD48EE1}" type="slidenum">
              <a:rPr lang="it-IT" smtClean="0">
                <a:solidFill>
                  <a:schemeClr val="tx1"/>
                </a:solidFill>
              </a:rPr>
              <a:pPr>
                <a:spcAft>
                  <a:spcPts val="600"/>
                </a:spcAft>
              </a:pPr>
              <a:t>16</a:t>
            </a:fld>
            <a:endParaRPr lang="it-IT" dirty="0">
              <a:solidFill>
                <a:schemeClr val="tx1"/>
              </a:solidFill>
            </a:endParaRPr>
          </a:p>
        </p:txBody>
      </p:sp>
    </p:spTree>
    <p:extLst>
      <p:ext uri="{BB962C8B-B14F-4D97-AF65-F5344CB8AC3E}">
        <p14:creationId xmlns:p14="http://schemas.microsoft.com/office/powerpoint/2010/main" val="238809147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6F0CD053-4FA8-4E4F-8D1B-68A8E40B9453}"/>
              </a:ext>
            </a:extLst>
          </p:cNvPr>
          <p:cNvSpPr>
            <a:spLocks noGrp="1"/>
          </p:cNvSpPr>
          <p:nvPr>
            <p:ph type="title"/>
          </p:nvPr>
        </p:nvSpPr>
        <p:spPr>
          <a:xfrm>
            <a:off x="838200" y="251568"/>
            <a:ext cx="10981888" cy="1325563"/>
          </a:xfrm>
        </p:spPr>
        <p:txBody>
          <a:bodyPr>
            <a:normAutofit/>
          </a:bodyPr>
          <a:lstStyle/>
          <a:p>
            <a:pPr algn="ctr"/>
            <a:r>
              <a:rPr lang="it-IT" sz="4000" dirty="0">
                <a:cs typeface="Arial" panose="020B0604020202020204" pitchFamily="34" charset="0"/>
              </a:rPr>
              <a:t>Quale etica per il sistema socio-sanitario?</a:t>
            </a:r>
            <a:endParaRPr lang="it-IT" sz="4000" dirty="0"/>
          </a:p>
        </p:txBody>
      </p:sp>
      <p:graphicFrame>
        <p:nvGraphicFramePr>
          <p:cNvPr id="7" name="Segnaposto contenuto 6">
            <a:extLst>
              <a:ext uri="{FF2B5EF4-FFF2-40B4-BE49-F238E27FC236}">
                <a16:creationId xmlns:a16="http://schemas.microsoft.com/office/drawing/2014/main" id="{88DD54E4-AD7F-4E48-A959-CFA316835962}"/>
              </a:ext>
            </a:extLst>
          </p:cNvPr>
          <p:cNvGraphicFramePr>
            <a:graphicFrameLocks noGrp="1"/>
          </p:cNvGraphicFramePr>
          <p:nvPr>
            <p:ph idx="1"/>
            <p:extLst>
              <p:ext uri="{D42A27DB-BD31-4B8C-83A1-F6EECF244321}">
                <p14:modId xmlns:p14="http://schemas.microsoft.com/office/powerpoint/2010/main" val="1653253280"/>
              </p:ext>
            </p:extLst>
          </p:nvPr>
        </p:nvGraphicFramePr>
        <p:xfrm>
          <a:off x="1296099" y="1462194"/>
          <a:ext cx="9597007" cy="455522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2" name="CasellaDiTesto 11">
            <a:extLst>
              <a:ext uri="{FF2B5EF4-FFF2-40B4-BE49-F238E27FC236}">
                <a16:creationId xmlns:a16="http://schemas.microsoft.com/office/drawing/2014/main" id="{03FBCEC1-D226-4081-981D-6A8CED1FCD11}"/>
              </a:ext>
            </a:extLst>
          </p:cNvPr>
          <p:cNvSpPr txBox="1"/>
          <p:nvPr/>
        </p:nvSpPr>
        <p:spPr>
          <a:xfrm>
            <a:off x="5637403" y="2973897"/>
            <a:ext cx="914400" cy="369332"/>
          </a:xfrm>
          <a:prstGeom prst="rect">
            <a:avLst/>
          </a:prstGeom>
          <a:noFill/>
        </p:spPr>
        <p:txBody>
          <a:bodyPr wrap="square" rtlCol="0">
            <a:spAutoFit/>
          </a:bodyPr>
          <a:lstStyle/>
          <a:p>
            <a:endParaRPr lang="it-IT" dirty="0"/>
          </a:p>
        </p:txBody>
      </p:sp>
      <p:sp>
        <p:nvSpPr>
          <p:cNvPr id="8" name="Segnaposto data 1">
            <a:extLst>
              <a:ext uri="{FF2B5EF4-FFF2-40B4-BE49-F238E27FC236}">
                <a16:creationId xmlns:a16="http://schemas.microsoft.com/office/drawing/2014/main" id="{A084F1C8-89C1-4BB4-97B6-E2963C9AFD3B}"/>
              </a:ext>
            </a:extLst>
          </p:cNvPr>
          <p:cNvSpPr>
            <a:spLocks noGrp="1"/>
          </p:cNvSpPr>
          <p:nvPr>
            <p:ph type="dt" sz="half" idx="10"/>
          </p:nvPr>
        </p:nvSpPr>
        <p:spPr>
          <a:xfrm>
            <a:off x="0" y="6500143"/>
            <a:ext cx="2743200" cy="365125"/>
          </a:xfrm>
        </p:spPr>
        <p:txBody>
          <a:bodyPr>
            <a:normAutofit/>
          </a:bodyPr>
          <a:lstStyle/>
          <a:p>
            <a:pPr>
              <a:spcAft>
                <a:spcPts val="600"/>
              </a:spcAft>
            </a:pPr>
            <a:r>
              <a:rPr lang="it-IT" dirty="0">
                <a:solidFill>
                  <a:schemeClr val="tx1"/>
                </a:solidFill>
              </a:rPr>
              <a:t>15/10/2020</a:t>
            </a:r>
          </a:p>
        </p:txBody>
      </p:sp>
      <p:sp>
        <p:nvSpPr>
          <p:cNvPr id="9" name="Segnaposto piè di pagina 2">
            <a:extLst>
              <a:ext uri="{FF2B5EF4-FFF2-40B4-BE49-F238E27FC236}">
                <a16:creationId xmlns:a16="http://schemas.microsoft.com/office/drawing/2014/main" id="{7D5F66A6-9120-4466-A2F1-5452E1DC4984}"/>
              </a:ext>
            </a:extLst>
          </p:cNvPr>
          <p:cNvSpPr>
            <a:spLocks noGrp="1"/>
          </p:cNvSpPr>
          <p:nvPr>
            <p:ph type="ftr" sz="quarter" idx="11"/>
          </p:nvPr>
        </p:nvSpPr>
        <p:spPr>
          <a:xfrm>
            <a:off x="4038600" y="6469399"/>
            <a:ext cx="4114800" cy="365125"/>
          </a:xfrm>
        </p:spPr>
        <p:txBody>
          <a:bodyPr>
            <a:normAutofit/>
          </a:bodyPr>
          <a:lstStyle/>
          <a:p>
            <a:pPr>
              <a:spcAft>
                <a:spcPts val="600"/>
              </a:spcAft>
            </a:pPr>
            <a:r>
              <a:rPr lang="it-IT" dirty="0">
                <a:solidFill>
                  <a:schemeClr val="tx1"/>
                </a:solidFill>
              </a:rPr>
              <a:t>Fondazione the Bridge</a:t>
            </a:r>
          </a:p>
        </p:txBody>
      </p:sp>
      <p:sp>
        <p:nvSpPr>
          <p:cNvPr id="10" name="Segnaposto numero diapositiva 3">
            <a:extLst>
              <a:ext uri="{FF2B5EF4-FFF2-40B4-BE49-F238E27FC236}">
                <a16:creationId xmlns:a16="http://schemas.microsoft.com/office/drawing/2014/main" id="{E4A85E24-0380-4706-9A61-9258AB1D816F}"/>
              </a:ext>
            </a:extLst>
          </p:cNvPr>
          <p:cNvSpPr>
            <a:spLocks noGrp="1"/>
          </p:cNvSpPr>
          <p:nvPr>
            <p:ph type="sldNum" sz="quarter" idx="12"/>
          </p:nvPr>
        </p:nvSpPr>
        <p:spPr>
          <a:xfrm>
            <a:off x="9448800" y="6492874"/>
            <a:ext cx="2743200" cy="365125"/>
          </a:xfrm>
        </p:spPr>
        <p:txBody>
          <a:bodyPr>
            <a:normAutofit/>
          </a:bodyPr>
          <a:lstStyle/>
          <a:p>
            <a:pPr>
              <a:spcAft>
                <a:spcPts val="600"/>
              </a:spcAft>
            </a:pPr>
            <a:fld id="{88B3C244-5596-4B71-873F-2D131CD48EE1}" type="slidenum">
              <a:rPr lang="it-IT" smtClean="0">
                <a:solidFill>
                  <a:schemeClr val="tx1"/>
                </a:solidFill>
              </a:rPr>
              <a:pPr>
                <a:spcAft>
                  <a:spcPts val="600"/>
                </a:spcAft>
              </a:pPr>
              <a:t>17</a:t>
            </a:fld>
            <a:endParaRPr lang="it-IT" dirty="0">
              <a:solidFill>
                <a:schemeClr val="tx1"/>
              </a:solidFill>
            </a:endParaRPr>
          </a:p>
        </p:txBody>
      </p:sp>
    </p:spTree>
    <p:extLst>
      <p:ext uri="{BB962C8B-B14F-4D97-AF65-F5344CB8AC3E}">
        <p14:creationId xmlns:p14="http://schemas.microsoft.com/office/powerpoint/2010/main" val="192776995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29CAE775-2F96-42DF-9DF0-0984059331CD}"/>
              </a:ext>
            </a:extLst>
          </p:cNvPr>
          <p:cNvSpPr>
            <a:spLocks noGrp="1"/>
          </p:cNvSpPr>
          <p:nvPr>
            <p:ph type="title"/>
          </p:nvPr>
        </p:nvSpPr>
        <p:spPr>
          <a:xfrm>
            <a:off x="838200" y="232264"/>
            <a:ext cx="10515600" cy="1325563"/>
          </a:xfrm>
        </p:spPr>
        <p:txBody>
          <a:bodyPr>
            <a:normAutofit/>
          </a:bodyPr>
          <a:lstStyle/>
          <a:p>
            <a:pPr algn="ctr"/>
            <a:r>
              <a:rPr lang="it-IT" sz="4000" dirty="0">
                <a:latin typeface="Arial" panose="020B0604020202020204" pitchFamily="34" charset="0"/>
                <a:cs typeface="Arial" panose="020B0604020202020204" pitchFamily="34" charset="0"/>
              </a:rPr>
              <a:t>Quale etica per il sistema socio-sanitario?</a:t>
            </a:r>
            <a:endParaRPr lang="it-IT" sz="4000" dirty="0"/>
          </a:p>
        </p:txBody>
      </p:sp>
      <p:sp>
        <p:nvSpPr>
          <p:cNvPr id="3" name="Segnaposto contenuto 2">
            <a:extLst>
              <a:ext uri="{FF2B5EF4-FFF2-40B4-BE49-F238E27FC236}">
                <a16:creationId xmlns:a16="http://schemas.microsoft.com/office/drawing/2014/main" id="{B58DDD9D-A64A-4025-B1AC-D21CB224964B}"/>
              </a:ext>
            </a:extLst>
          </p:cNvPr>
          <p:cNvSpPr>
            <a:spLocks noGrp="1"/>
          </p:cNvSpPr>
          <p:nvPr>
            <p:ph idx="1"/>
          </p:nvPr>
        </p:nvSpPr>
        <p:spPr>
          <a:xfrm>
            <a:off x="1322754" y="1872517"/>
            <a:ext cx="9751646" cy="4351338"/>
          </a:xfrm>
        </p:spPr>
        <p:txBody>
          <a:bodyPr>
            <a:normAutofit/>
          </a:bodyPr>
          <a:lstStyle/>
          <a:p>
            <a:pPr marL="0" indent="0" algn="just">
              <a:buNone/>
            </a:pPr>
            <a:r>
              <a:rPr lang="it-IT" sz="1800" dirty="0">
                <a:latin typeface="Arial" panose="020B0604020202020204" pitchFamily="34" charset="0"/>
                <a:cs typeface="Arial" panose="020B0604020202020204" pitchFamily="34" charset="0"/>
              </a:rPr>
              <a:t>La salute è un </a:t>
            </a:r>
            <a:r>
              <a:rPr lang="it-IT" sz="1800" b="1" dirty="0">
                <a:solidFill>
                  <a:srgbClr val="C00000"/>
                </a:solidFill>
                <a:latin typeface="Arial" panose="020B0604020202020204" pitchFamily="34" charset="0"/>
                <a:cs typeface="Arial" panose="020B0604020202020204" pitchFamily="34" charset="0"/>
              </a:rPr>
              <a:t>bene speciale </a:t>
            </a:r>
            <a:r>
              <a:rPr lang="it-IT" sz="1800" dirty="0">
                <a:latin typeface="Arial" panose="020B0604020202020204" pitchFamily="34" charset="0"/>
                <a:cs typeface="Arial" panose="020B0604020202020204" pitchFamily="34" charset="0"/>
              </a:rPr>
              <a:t>(</a:t>
            </a:r>
            <a:r>
              <a:rPr lang="it-IT" sz="1800" dirty="0" err="1">
                <a:latin typeface="Arial" panose="020B0604020202020204" pitchFamily="34" charset="0"/>
                <a:cs typeface="Arial" panose="020B0604020202020204" pitchFamily="34" charset="0"/>
              </a:rPr>
              <a:t>Anard</a:t>
            </a:r>
            <a:r>
              <a:rPr lang="it-IT" sz="1800" dirty="0">
                <a:latin typeface="Arial" panose="020B0604020202020204" pitchFamily="34" charset="0"/>
                <a:cs typeface="Arial" panose="020B0604020202020204" pitchFamily="34" charset="0"/>
              </a:rPr>
              <a:t>) </a:t>
            </a:r>
            <a:r>
              <a:rPr lang="it-IT" sz="1800" dirty="0">
                <a:latin typeface="Arial" panose="020B0604020202020204" pitchFamily="34" charset="0"/>
                <a:cs typeface="Arial" panose="020B0604020202020204" pitchFamily="34" charset="0"/>
                <a:sym typeface="Wingdings 3" panose="05040102010807070707" pitchFamily="18" charset="2"/>
              </a:rPr>
              <a:t> base per un </a:t>
            </a:r>
            <a:r>
              <a:rPr lang="it-IT" sz="1800" dirty="0">
                <a:latin typeface="Arial" panose="020B0604020202020204" pitchFamily="34" charset="0"/>
                <a:cs typeface="Arial" panose="020B0604020202020204" pitchFamily="34" charset="0"/>
              </a:rPr>
              <a:t>approccio egualitario specifico</a:t>
            </a:r>
          </a:p>
          <a:p>
            <a:pPr marL="0" indent="0" algn="just">
              <a:buNone/>
            </a:pPr>
            <a:r>
              <a:rPr lang="it-IT" sz="1800" dirty="0">
                <a:latin typeface="Arial" panose="020B0604020202020204" pitchFamily="34" charset="0"/>
                <a:cs typeface="Arial" panose="020B0604020202020204" pitchFamily="34" charset="0"/>
              </a:rPr>
              <a:t>Come negli assunti di Adam Smith, il suo correlato economico è il concetto di </a:t>
            </a:r>
            <a:r>
              <a:rPr lang="it-IT" sz="1800" b="1" dirty="0">
                <a:solidFill>
                  <a:srgbClr val="C00000"/>
                </a:solidFill>
                <a:latin typeface="Arial" panose="020B0604020202020204" pitchFamily="34" charset="0"/>
                <a:cs typeface="Arial" panose="020B0604020202020204" pitchFamily="34" charset="0"/>
              </a:rPr>
              <a:t>bene di merito</a:t>
            </a:r>
            <a:r>
              <a:rPr lang="it-IT" sz="1800" b="1" dirty="0">
                <a:solidFill>
                  <a:srgbClr val="FF0000"/>
                </a:solidFill>
                <a:latin typeface="Arial" panose="020B0604020202020204" pitchFamily="34" charset="0"/>
                <a:cs typeface="Arial" panose="020B0604020202020204" pitchFamily="34" charset="0"/>
              </a:rPr>
              <a:t> </a:t>
            </a:r>
            <a:r>
              <a:rPr lang="it-IT" sz="1800" dirty="0">
                <a:latin typeface="Arial" panose="020B0604020202020204" pitchFamily="34" charset="0"/>
                <a:cs typeface="Arial" panose="020B0604020202020204" pitchFamily="34" charset="0"/>
                <a:sym typeface="Wingdings 3" panose="05040102010807070707" pitchFamily="18" charset="2"/>
              </a:rPr>
              <a:t> la </a:t>
            </a:r>
            <a:r>
              <a:rPr lang="it-IT" sz="1800" dirty="0">
                <a:latin typeface="Arial" panose="020B0604020202020204" pitchFamily="34" charset="0"/>
                <a:cs typeface="Arial" panose="020B0604020202020204" pitchFamily="34" charset="0"/>
              </a:rPr>
              <a:t>distribuzione non dovrebbe essere determinata dal reddito delle persone</a:t>
            </a:r>
          </a:p>
          <a:p>
            <a:pPr marL="0" indent="0" algn="just">
              <a:buNone/>
            </a:pPr>
            <a:endParaRPr lang="it-IT" sz="1800" dirty="0">
              <a:latin typeface="Arial" panose="020B0604020202020204" pitchFamily="34" charset="0"/>
              <a:cs typeface="Arial" panose="020B0604020202020204" pitchFamily="34" charset="0"/>
            </a:endParaRPr>
          </a:p>
          <a:p>
            <a:pPr marL="0" indent="0" algn="just">
              <a:buNone/>
            </a:pPr>
            <a:r>
              <a:rPr lang="it-IT" sz="1800" dirty="0">
                <a:latin typeface="Arial" panose="020B0604020202020204" pitchFamily="34" charset="0"/>
                <a:cs typeface="Arial" panose="020B0604020202020204" pitchFamily="34" charset="0"/>
              </a:rPr>
              <a:t>Focalizzandosi sul welfare e sulla ricchezza delle nazioni (</a:t>
            </a:r>
            <a:r>
              <a:rPr lang="it-IT" sz="1800" dirty="0" err="1">
                <a:latin typeface="Arial" panose="020B0604020202020204" pitchFamily="34" charset="0"/>
                <a:cs typeface="Arial" panose="020B0604020202020204" pitchFamily="34" charset="0"/>
              </a:rPr>
              <a:t>Backhaus</a:t>
            </a:r>
            <a:r>
              <a:rPr lang="it-IT" sz="1800" dirty="0">
                <a:latin typeface="Arial" panose="020B0604020202020204" pitchFamily="34" charset="0"/>
                <a:cs typeface="Arial" panose="020B0604020202020204" pitchFamily="34" charset="0"/>
              </a:rPr>
              <a:t>): il bene meritorio deve essere definito secondo le funzioni dei rami di servizio e distribuzione la cui soddisfazione è garantita da programmi quali ospedali gratis per i poveri o sussidi pubblici per l’abitare a basso costo</a:t>
            </a:r>
          </a:p>
          <a:p>
            <a:pPr marL="0" indent="0" algn="just">
              <a:buNone/>
            </a:pPr>
            <a:endParaRPr lang="it-IT" sz="1800" dirty="0">
              <a:latin typeface="Arial" panose="020B0604020202020204" pitchFamily="34" charset="0"/>
              <a:cs typeface="Arial" panose="020B0604020202020204" pitchFamily="34" charset="0"/>
            </a:endParaRPr>
          </a:p>
          <a:p>
            <a:pPr marL="0" indent="0" algn="just">
              <a:buNone/>
            </a:pPr>
            <a:r>
              <a:rPr lang="it-IT" sz="1800" b="1" dirty="0">
                <a:solidFill>
                  <a:srgbClr val="C00000"/>
                </a:solidFill>
                <a:latin typeface="Arial" panose="020B0604020202020204" pitchFamily="34" charset="0"/>
                <a:cs typeface="Arial" panose="020B0604020202020204" pitchFamily="34" charset="0"/>
              </a:rPr>
              <a:t>Concepire la salute come bene di merito significa considerare le diseguaglianze come motore di inefficienza, nella misura in cui minano la libertà positiva delle persone</a:t>
            </a:r>
          </a:p>
          <a:p>
            <a:pPr marL="0" indent="0">
              <a:buNone/>
            </a:pPr>
            <a:endParaRPr lang="it-IT" sz="1800" dirty="0">
              <a:latin typeface="Arial" panose="020B0604020202020204" pitchFamily="34" charset="0"/>
              <a:cs typeface="Arial" panose="020B0604020202020204" pitchFamily="34" charset="0"/>
            </a:endParaRPr>
          </a:p>
          <a:p>
            <a:pPr marL="0" indent="0">
              <a:buNone/>
            </a:pPr>
            <a:endParaRPr lang="it-IT" sz="1800" dirty="0">
              <a:latin typeface="Arial" panose="020B0604020202020204" pitchFamily="34" charset="0"/>
              <a:cs typeface="Arial" panose="020B0604020202020204" pitchFamily="34" charset="0"/>
            </a:endParaRPr>
          </a:p>
        </p:txBody>
      </p:sp>
      <p:sp>
        <p:nvSpPr>
          <p:cNvPr id="7" name="Segnaposto data 1">
            <a:extLst>
              <a:ext uri="{FF2B5EF4-FFF2-40B4-BE49-F238E27FC236}">
                <a16:creationId xmlns:a16="http://schemas.microsoft.com/office/drawing/2014/main" id="{418CE93E-D264-4F17-BE10-2CC61797F93A}"/>
              </a:ext>
            </a:extLst>
          </p:cNvPr>
          <p:cNvSpPr>
            <a:spLocks noGrp="1"/>
          </p:cNvSpPr>
          <p:nvPr>
            <p:ph type="dt" sz="half" idx="10"/>
          </p:nvPr>
        </p:nvSpPr>
        <p:spPr>
          <a:xfrm>
            <a:off x="0" y="6500143"/>
            <a:ext cx="2743200" cy="365125"/>
          </a:xfrm>
        </p:spPr>
        <p:txBody>
          <a:bodyPr>
            <a:normAutofit/>
          </a:bodyPr>
          <a:lstStyle/>
          <a:p>
            <a:pPr>
              <a:spcAft>
                <a:spcPts val="600"/>
              </a:spcAft>
            </a:pPr>
            <a:r>
              <a:rPr lang="it-IT" dirty="0">
                <a:solidFill>
                  <a:schemeClr val="tx1"/>
                </a:solidFill>
              </a:rPr>
              <a:t>15/10/2020</a:t>
            </a:r>
          </a:p>
        </p:txBody>
      </p:sp>
      <p:sp>
        <p:nvSpPr>
          <p:cNvPr id="8" name="Segnaposto piè di pagina 2">
            <a:extLst>
              <a:ext uri="{FF2B5EF4-FFF2-40B4-BE49-F238E27FC236}">
                <a16:creationId xmlns:a16="http://schemas.microsoft.com/office/drawing/2014/main" id="{F4DBAFB7-8B56-4FE4-ABA1-68DAC4577FB0}"/>
              </a:ext>
            </a:extLst>
          </p:cNvPr>
          <p:cNvSpPr>
            <a:spLocks noGrp="1"/>
          </p:cNvSpPr>
          <p:nvPr>
            <p:ph type="ftr" sz="quarter" idx="11"/>
          </p:nvPr>
        </p:nvSpPr>
        <p:spPr>
          <a:xfrm>
            <a:off x="4038600" y="6469399"/>
            <a:ext cx="4114800" cy="365125"/>
          </a:xfrm>
        </p:spPr>
        <p:txBody>
          <a:bodyPr>
            <a:normAutofit/>
          </a:bodyPr>
          <a:lstStyle/>
          <a:p>
            <a:pPr>
              <a:spcAft>
                <a:spcPts val="600"/>
              </a:spcAft>
            </a:pPr>
            <a:r>
              <a:rPr lang="it-IT" dirty="0">
                <a:solidFill>
                  <a:schemeClr val="tx1"/>
                </a:solidFill>
              </a:rPr>
              <a:t>Fondazione the Bridge</a:t>
            </a:r>
          </a:p>
        </p:txBody>
      </p:sp>
      <p:sp>
        <p:nvSpPr>
          <p:cNvPr id="9" name="Segnaposto numero diapositiva 3">
            <a:extLst>
              <a:ext uri="{FF2B5EF4-FFF2-40B4-BE49-F238E27FC236}">
                <a16:creationId xmlns:a16="http://schemas.microsoft.com/office/drawing/2014/main" id="{A196DDD9-9C66-41A0-8DD1-AC29866D85CD}"/>
              </a:ext>
            </a:extLst>
          </p:cNvPr>
          <p:cNvSpPr>
            <a:spLocks noGrp="1"/>
          </p:cNvSpPr>
          <p:nvPr>
            <p:ph type="sldNum" sz="quarter" idx="12"/>
          </p:nvPr>
        </p:nvSpPr>
        <p:spPr>
          <a:xfrm>
            <a:off x="9448800" y="6492874"/>
            <a:ext cx="2743200" cy="365125"/>
          </a:xfrm>
        </p:spPr>
        <p:txBody>
          <a:bodyPr>
            <a:normAutofit/>
          </a:bodyPr>
          <a:lstStyle/>
          <a:p>
            <a:pPr>
              <a:spcAft>
                <a:spcPts val="600"/>
              </a:spcAft>
            </a:pPr>
            <a:fld id="{88B3C244-5596-4B71-873F-2D131CD48EE1}" type="slidenum">
              <a:rPr lang="it-IT" smtClean="0">
                <a:solidFill>
                  <a:schemeClr val="tx1"/>
                </a:solidFill>
              </a:rPr>
              <a:pPr>
                <a:spcAft>
                  <a:spcPts val="600"/>
                </a:spcAft>
              </a:pPr>
              <a:t>18</a:t>
            </a:fld>
            <a:endParaRPr lang="it-IT" dirty="0">
              <a:solidFill>
                <a:schemeClr val="tx1"/>
              </a:solidFill>
            </a:endParaRPr>
          </a:p>
        </p:txBody>
      </p:sp>
    </p:spTree>
    <p:extLst>
      <p:ext uri="{BB962C8B-B14F-4D97-AF65-F5344CB8AC3E}">
        <p14:creationId xmlns:p14="http://schemas.microsoft.com/office/powerpoint/2010/main" val="159280392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accent2">
            <a:lumMod val="50000"/>
          </a:schemeClr>
        </a:solidFill>
        <a:effectLst/>
      </p:bgPr>
    </p:bg>
    <p:spTree>
      <p:nvGrpSpPr>
        <p:cNvPr id="1" name=""/>
        <p:cNvGrpSpPr/>
        <p:nvPr/>
      </p:nvGrpSpPr>
      <p:grpSpPr>
        <a:xfrm>
          <a:off x="0" y="0"/>
          <a:ext cx="0" cy="0"/>
          <a:chOff x="0" y="0"/>
          <a:chExt cx="0" cy="0"/>
        </a:xfrm>
      </p:grpSpPr>
      <p:sp>
        <p:nvSpPr>
          <p:cNvPr id="17" name="Rectangle 14">
            <a:extLst>
              <a:ext uri="{FF2B5EF4-FFF2-40B4-BE49-F238E27FC236}">
                <a16:creationId xmlns:a16="http://schemas.microsoft.com/office/drawing/2014/main" id="{7CA0DAA6-33B8-4A25-810D-2F4D816FB40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4972594" cy="6858000"/>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olo 1">
            <a:extLst>
              <a:ext uri="{FF2B5EF4-FFF2-40B4-BE49-F238E27FC236}">
                <a16:creationId xmlns:a16="http://schemas.microsoft.com/office/drawing/2014/main" id="{4CD2B2EB-B06F-44F3-8C69-4E75C06C6FFE}"/>
              </a:ext>
            </a:extLst>
          </p:cNvPr>
          <p:cNvSpPr>
            <a:spLocks noGrp="1"/>
          </p:cNvSpPr>
          <p:nvPr>
            <p:ph type="title"/>
          </p:nvPr>
        </p:nvSpPr>
        <p:spPr>
          <a:xfrm>
            <a:off x="-75483" y="640081"/>
            <a:ext cx="4729780" cy="3681976"/>
          </a:xfrm>
          <a:noFill/>
        </p:spPr>
        <p:txBody>
          <a:bodyPr vert="horz" lIns="91440" tIns="45720" rIns="91440" bIns="45720" rtlCol="0" anchor="b">
            <a:normAutofit/>
          </a:bodyPr>
          <a:lstStyle/>
          <a:p>
            <a:r>
              <a:rPr lang="en-US" dirty="0">
                <a:solidFill>
                  <a:schemeClr val="bg1"/>
                </a:solidFill>
              </a:rPr>
              <a:t>Il valore della salute. Leggere le criticità per affrontare il futuro</a:t>
            </a:r>
          </a:p>
        </p:txBody>
      </p:sp>
      <p:pic>
        <p:nvPicPr>
          <p:cNvPr id="5" name="Immagine 4" descr="Immagine che contiene testo, pietra, mappa&#10;&#10;Descrizione generata automaticamente">
            <a:extLst>
              <a:ext uri="{FF2B5EF4-FFF2-40B4-BE49-F238E27FC236}">
                <a16:creationId xmlns:a16="http://schemas.microsoft.com/office/drawing/2014/main" id="{8975D2FF-BC6E-409F-9F95-F47104A36069}"/>
              </a:ext>
            </a:extLst>
          </p:cNvPr>
          <p:cNvPicPr>
            <a:picLocks noChangeAspect="1"/>
          </p:cNvPicPr>
          <p:nvPr/>
        </p:nvPicPr>
        <p:blipFill rotWithShape="1">
          <a:blip r:embed="rId2">
            <a:extLst>
              <a:ext uri="{28A0092B-C50C-407E-A947-70E740481C1C}">
                <a14:useLocalDpi xmlns:a14="http://schemas.microsoft.com/office/drawing/2010/main" val="0"/>
              </a:ext>
            </a:extLst>
          </a:blip>
          <a:srcRect r="-1" b="292"/>
          <a:stretch/>
        </p:blipFill>
        <p:spPr>
          <a:xfrm>
            <a:off x="4654297" y="10"/>
            <a:ext cx="7537704" cy="6857990"/>
          </a:xfrm>
          <a:prstGeom prst="rect">
            <a:avLst/>
          </a:prstGeom>
        </p:spPr>
      </p:pic>
    </p:spTree>
    <p:extLst>
      <p:ext uri="{BB962C8B-B14F-4D97-AF65-F5344CB8AC3E}">
        <p14:creationId xmlns:p14="http://schemas.microsoft.com/office/powerpoint/2010/main" val="415504496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7CA0DAA6-33B8-4A25-810D-2F4D816FB40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4972594" cy="6858000"/>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olo 1">
            <a:extLst>
              <a:ext uri="{FF2B5EF4-FFF2-40B4-BE49-F238E27FC236}">
                <a16:creationId xmlns:a16="http://schemas.microsoft.com/office/drawing/2014/main" id="{4CD2B2EB-B06F-44F3-8C69-4E75C06C6FFE}"/>
              </a:ext>
            </a:extLst>
          </p:cNvPr>
          <p:cNvSpPr>
            <a:spLocks noGrp="1"/>
          </p:cNvSpPr>
          <p:nvPr>
            <p:ph type="title"/>
          </p:nvPr>
        </p:nvSpPr>
        <p:spPr>
          <a:xfrm>
            <a:off x="190439" y="640081"/>
            <a:ext cx="4273420" cy="3681976"/>
          </a:xfrm>
          <a:noFill/>
        </p:spPr>
        <p:txBody>
          <a:bodyPr vert="horz" lIns="91440" tIns="45720" rIns="91440" bIns="45720" rtlCol="0" anchor="b">
            <a:normAutofit/>
          </a:bodyPr>
          <a:lstStyle/>
          <a:p>
            <a:r>
              <a:rPr lang="en-US" dirty="0">
                <a:solidFill>
                  <a:schemeClr val="bg1"/>
                </a:solidFill>
              </a:rPr>
              <a:t>Il valore della salute. Una Storia.</a:t>
            </a:r>
          </a:p>
        </p:txBody>
      </p:sp>
      <p:pic>
        <p:nvPicPr>
          <p:cNvPr id="5" name="Immagine 4" descr="Immagine che contiene testo, pietra, mappa&#10;&#10;Descrizione generata automaticamente">
            <a:extLst>
              <a:ext uri="{FF2B5EF4-FFF2-40B4-BE49-F238E27FC236}">
                <a16:creationId xmlns:a16="http://schemas.microsoft.com/office/drawing/2014/main" id="{8975D2FF-BC6E-409F-9F95-F47104A36069}"/>
              </a:ext>
            </a:extLst>
          </p:cNvPr>
          <p:cNvPicPr>
            <a:picLocks noChangeAspect="1"/>
          </p:cNvPicPr>
          <p:nvPr/>
        </p:nvPicPr>
        <p:blipFill rotWithShape="1">
          <a:blip r:embed="rId2">
            <a:extLst>
              <a:ext uri="{28A0092B-C50C-407E-A947-70E740481C1C}">
                <a14:useLocalDpi xmlns:a14="http://schemas.microsoft.com/office/drawing/2010/main" val="0"/>
              </a:ext>
            </a:extLst>
          </a:blip>
          <a:srcRect r="-1" b="292"/>
          <a:stretch/>
        </p:blipFill>
        <p:spPr>
          <a:xfrm>
            <a:off x="4654297" y="10"/>
            <a:ext cx="7537704" cy="6857990"/>
          </a:xfrm>
          <a:prstGeom prst="rect">
            <a:avLst/>
          </a:prstGeom>
        </p:spPr>
      </p:pic>
    </p:spTree>
    <p:extLst>
      <p:ext uri="{BB962C8B-B14F-4D97-AF65-F5344CB8AC3E}">
        <p14:creationId xmlns:p14="http://schemas.microsoft.com/office/powerpoint/2010/main" val="13864548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FCE6AE09-BE0F-4066-A8C2-5A730534B248}"/>
              </a:ext>
            </a:extLst>
          </p:cNvPr>
          <p:cNvSpPr>
            <a:spLocks noGrp="1"/>
          </p:cNvSpPr>
          <p:nvPr>
            <p:ph type="title"/>
          </p:nvPr>
        </p:nvSpPr>
        <p:spPr>
          <a:xfrm>
            <a:off x="4965430" y="629268"/>
            <a:ext cx="6586491" cy="1286160"/>
          </a:xfrm>
        </p:spPr>
        <p:txBody>
          <a:bodyPr anchor="b">
            <a:normAutofit/>
          </a:bodyPr>
          <a:lstStyle/>
          <a:p>
            <a:pPr algn="ctr"/>
            <a:r>
              <a:rPr lang="it-IT" dirty="0"/>
              <a:t>Criticità e Limiti</a:t>
            </a:r>
          </a:p>
        </p:txBody>
      </p:sp>
      <p:sp>
        <p:nvSpPr>
          <p:cNvPr id="3" name="Segnaposto contenuto 2">
            <a:extLst>
              <a:ext uri="{FF2B5EF4-FFF2-40B4-BE49-F238E27FC236}">
                <a16:creationId xmlns:a16="http://schemas.microsoft.com/office/drawing/2014/main" id="{C6D399CC-DC61-4168-AD6C-5395B36C960C}"/>
              </a:ext>
            </a:extLst>
          </p:cNvPr>
          <p:cNvSpPr>
            <a:spLocks noGrp="1"/>
          </p:cNvSpPr>
          <p:nvPr>
            <p:ph idx="1"/>
          </p:nvPr>
        </p:nvSpPr>
        <p:spPr>
          <a:xfrm>
            <a:off x="4295163" y="2438400"/>
            <a:ext cx="7633982" cy="3785419"/>
          </a:xfrm>
        </p:spPr>
        <p:txBody>
          <a:bodyPr>
            <a:normAutofit/>
          </a:bodyPr>
          <a:lstStyle/>
          <a:p>
            <a:pPr marL="0" indent="0" algn="ctr">
              <a:buNone/>
            </a:pPr>
            <a:r>
              <a:rPr lang="it-IT" i="1" dirty="0"/>
              <a:t>1. </a:t>
            </a:r>
            <a:r>
              <a:rPr lang="it-IT" sz="2800" i="1" dirty="0"/>
              <a:t>Covid-19 e il bisogno di riprogrammare </a:t>
            </a:r>
            <a:endParaRPr lang="it-IT" i="1" dirty="0"/>
          </a:p>
          <a:p>
            <a:pPr marL="0" indent="0" algn="ctr">
              <a:buNone/>
            </a:pPr>
            <a:endParaRPr lang="it-IT" i="1" dirty="0"/>
          </a:p>
          <a:p>
            <a:pPr marL="0" indent="0" algn="ctr">
              <a:buNone/>
            </a:pPr>
            <a:r>
              <a:rPr lang="it-IT" i="1" dirty="0"/>
              <a:t>2. Il sistema misto all’italiana</a:t>
            </a:r>
          </a:p>
          <a:p>
            <a:pPr marL="0" indent="0" algn="ctr">
              <a:buNone/>
            </a:pPr>
            <a:endParaRPr lang="it-IT" i="1" dirty="0"/>
          </a:p>
          <a:p>
            <a:pPr marL="0" indent="0" algn="ctr">
              <a:buNone/>
            </a:pPr>
            <a:r>
              <a:rPr lang="it-IT" i="1" dirty="0"/>
              <a:t>3. Diseguaglianze di accesso alle cure e al benessere</a:t>
            </a:r>
          </a:p>
          <a:p>
            <a:endParaRPr lang="it-IT" sz="2000" dirty="0"/>
          </a:p>
        </p:txBody>
      </p:sp>
      <p:sp>
        <p:nvSpPr>
          <p:cNvPr id="4" name="Segnaposto data 1">
            <a:extLst>
              <a:ext uri="{FF2B5EF4-FFF2-40B4-BE49-F238E27FC236}">
                <a16:creationId xmlns:a16="http://schemas.microsoft.com/office/drawing/2014/main" id="{E9324F7A-50DB-4D69-B68C-D588445B3B35}"/>
              </a:ext>
            </a:extLst>
          </p:cNvPr>
          <p:cNvSpPr>
            <a:spLocks noGrp="1"/>
          </p:cNvSpPr>
          <p:nvPr>
            <p:ph type="dt" sz="half" idx="10"/>
          </p:nvPr>
        </p:nvSpPr>
        <p:spPr>
          <a:xfrm>
            <a:off x="838200" y="6356350"/>
            <a:ext cx="2049855" cy="365125"/>
          </a:xfrm>
        </p:spPr>
        <p:txBody>
          <a:bodyPr>
            <a:normAutofit/>
          </a:bodyPr>
          <a:lstStyle/>
          <a:p>
            <a:pPr>
              <a:spcAft>
                <a:spcPts val="600"/>
              </a:spcAft>
            </a:pPr>
            <a:r>
              <a:rPr lang="it-IT">
                <a:solidFill>
                  <a:srgbClr val="FFFFFF"/>
                </a:solidFill>
              </a:rPr>
              <a:t>15/10/2020</a:t>
            </a:r>
          </a:p>
        </p:txBody>
      </p:sp>
      <p:pic>
        <p:nvPicPr>
          <p:cNvPr id="7" name="Picture 2" descr="Soluzioni a criticità di magazzino | Soppalchi Industriali">
            <a:extLst>
              <a:ext uri="{FF2B5EF4-FFF2-40B4-BE49-F238E27FC236}">
                <a16:creationId xmlns:a16="http://schemas.microsoft.com/office/drawing/2014/main" id="{E23F3192-F653-41CE-BA66-E449CA5FA096}"/>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3824" r="57816" b="-1"/>
          <a:stretch/>
        </p:blipFill>
        <p:spPr bwMode="auto">
          <a:xfrm>
            <a:off x="1214091" y="1647728"/>
            <a:ext cx="2678401" cy="3962500"/>
          </a:xfrm>
          <a:prstGeom prst="rect">
            <a:avLst/>
          </a:prstGeom>
          <a:noFill/>
          <a:effectLst/>
          <a:extLst>
            <a:ext uri="{909E8E84-426E-40DD-AFC4-6F175D3DCCD1}">
              <a14:hiddenFill xmlns:a14="http://schemas.microsoft.com/office/drawing/2010/main">
                <a:solidFill>
                  <a:srgbClr val="FFFFFF"/>
                </a:solidFill>
              </a14:hiddenFill>
            </a:ext>
          </a:extLst>
        </p:spPr>
      </p:pic>
      <p:cxnSp>
        <p:nvCxnSpPr>
          <p:cNvPr id="12" name="Straight Connector 11">
            <a:extLst>
              <a:ext uri="{FF2B5EF4-FFF2-40B4-BE49-F238E27FC236}">
                <a16:creationId xmlns:a16="http://schemas.microsoft.com/office/drawing/2014/main" id="{A7F400EE-A8A5-48AF-B4D6-291B52C6F0B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080934" y="2115117"/>
            <a:ext cx="6309360" cy="0"/>
          </a:xfrm>
          <a:prstGeom prst="line">
            <a:avLst/>
          </a:prstGeom>
          <a:ln w="19050">
            <a:solidFill>
              <a:srgbClr val="DC942B"/>
            </a:solidFill>
          </a:ln>
        </p:spPr>
        <p:style>
          <a:lnRef idx="1">
            <a:schemeClr val="accent1"/>
          </a:lnRef>
          <a:fillRef idx="0">
            <a:schemeClr val="accent1"/>
          </a:fillRef>
          <a:effectRef idx="0">
            <a:schemeClr val="accent1"/>
          </a:effectRef>
          <a:fontRef idx="minor">
            <a:schemeClr val="tx1"/>
          </a:fontRef>
        </p:style>
      </p:cxnSp>
      <p:sp>
        <p:nvSpPr>
          <p:cNvPr id="9" name="Segnaposto data 1">
            <a:extLst>
              <a:ext uri="{FF2B5EF4-FFF2-40B4-BE49-F238E27FC236}">
                <a16:creationId xmlns:a16="http://schemas.microsoft.com/office/drawing/2014/main" id="{1D04AA8E-9102-415A-A22A-12A9B75DEDEE}"/>
              </a:ext>
            </a:extLst>
          </p:cNvPr>
          <p:cNvSpPr txBox="1">
            <a:spLocks/>
          </p:cNvSpPr>
          <p:nvPr/>
        </p:nvSpPr>
        <p:spPr>
          <a:xfrm>
            <a:off x="0" y="6500143"/>
            <a:ext cx="2743200" cy="365125"/>
          </a:xfrm>
          <a:prstGeom prst="rect">
            <a:avLst/>
          </a:prstGeom>
        </p:spPr>
        <p:txBody>
          <a:bodyPr vert="horz" lIns="91440" tIns="45720" rIns="91440" bIns="45720" rtlCol="0" anchor="ctr">
            <a:normAutofit/>
          </a:bodyPr>
          <a:lstStyle>
            <a:defPPr>
              <a:defRPr lang="it-IT"/>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spcAft>
                <a:spcPts val="600"/>
              </a:spcAft>
            </a:pPr>
            <a:r>
              <a:rPr lang="it-IT">
                <a:solidFill>
                  <a:schemeClr val="tx1"/>
                </a:solidFill>
              </a:rPr>
              <a:t>15/10/2020</a:t>
            </a:r>
            <a:endParaRPr lang="it-IT" dirty="0">
              <a:solidFill>
                <a:schemeClr val="tx1"/>
              </a:solidFill>
            </a:endParaRPr>
          </a:p>
        </p:txBody>
      </p:sp>
      <p:sp>
        <p:nvSpPr>
          <p:cNvPr id="10" name="Segnaposto piè di pagina 2">
            <a:extLst>
              <a:ext uri="{FF2B5EF4-FFF2-40B4-BE49-F238E27FC236}">
                <a16:creationId xmlns:a16="http://schemas.microsoft.com/office/drawing/2014/main" id="{E43F61F3-10D6-4797-AC0D-1BEDC8C74A15}"/>
              </a:ext>
            </a:extLst>
          </p:cNvPr>
          <p:cNvSpPr>
            <a:spLocks noGrp="1"/>
          </p:cNvSpPr>
          <p:nvPr>
            <p:ph type="ftr" sz="quarter" idx="11"/>
          </p:nvPr>
        </p:nvSpPr>
        <p:spPr>
          <a:xfrm>
            <a:off x="4038600" y="6469399"/>
            <a:ext cx="4114800" cy="365125"/>
          </a:xfrm>
        </p:spPr>
        <p:txBody>
          <a:bodyPr>
            <a:normAutofit/>
          </a:bodyPr>
          <a:lstStyle/>
          <a:p>
            <a:pPr>
              <a:spcAft>
                <a:spcPts val="600"/>
              </a:spcAft>
            </a:pPr>
            <a:r>
              <a:rPr lang="it-IT" dirty="0">
                <a:solidFill>
                  <a:schemeClr val="tx1"/>
                </a:solidFill>
              </a:rPr>
              <a:t>Fondazione the Bridge</a:t>
            </a:r>
          </a:p>
        </p:txBody>
      </p:sp>
      <p:sp>
        <p:nvSpPr>
          <p:cNvPr id="11" name="Segnaposto numero diapositiva 3">
            <a:extLst>
              <a:ext uri="{FF2B5EF4-FFF2-40B4-BE49-F238E27FC236}">
                <a16:creationId xmlns:a16="http://schemas.microsoft.com/office/drawing/2014/main" id="{D0843879-C055-45D7-BBB1-CA8EB33FA721}"/>
              </a:ext>
            </a:extLst>
          </p:cNvPr>
          <p:cNvSpPr>
            <a:spLocks noGrp="1"/>
          </p:cNvSpPr>
          <p:nvPr>
            <p:ph type="sldNum" sz="quarter" idx="12"/>
          </p:nvPr>
        </p:nvSpPr>
        <p:spPr>
          <a:xfrm>
            <a:off x="9448800" y="6492874"/>
            <a:ext cx="2743200" cy="365125"/>
          </a:xfrm>
        </p:spPr>
        <p:txBody>
          <a:bodyPr>
            <a:normAutofit/>
          </a:bodyPr>
          <a:lstStyle/>
          <a:p>
            <a:pPr>
              <a:spcAft>
                <a:spcPts val="600"/>
              </a:spcAft>
            </a:pPr>
            <a:fld id="{88B3C244-5596-4B71-873F-2D131CD48EE1}" type="slidenum">
              <a:rPr lang="it-IT" smtClean="0">
                <a:solidFill>
                  <a:schemeClr val="tx1"/>
                </a:solidFill>
              </a:rPr>
              <a:pPr>
                <a:spcAft>
                  <a:spcPts val="600"/>
                </a:spcAft>
              </a:pPr>
              <a:t>20</a:t>
            </a:fld>
            <a:endParaRPr lang="it-IT" dirty="0">
              <a:solidFill>
                <a:schemeClr val="tx1"/>
              </a:solidFill>
            </a:endParaRPr>
          </a:p>
        </p:txBody>
      </p:sp>
    </p:spTree>
    <p:extLst>
      <p:ext uri="{BB962C8B-B14F-4D97-AF65-F5344CB8AC3E}">
        <p14:creationId xmlns:p14="http://schemas.microsoft.com/office/powerpoint/2010/main" val="168160421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43C2EAD3-DCC1-4BC4-88BA-E699069B517C}"/>
              </a:ext>
            </a:extLst>
          </p:cNvPr>
          <p:cNvSpPr>
            <a:spLocks noGrp="1"/>
          </p:cNvSpPr>
          <p:nvPr>
            <p:ph type="title"/>
          </p:nvPr>
        </p:nvSpPr>
        <p:spPr>
          <a:xfrm>
            <a:off x="68366" y="247359"/>
            <a:ext cx="12123634" cy="1325563"/>
          </a:xfrm>
        </p:spPr>
        <p:txBody>
          <a:bodyPr>
            <a:normAutofit fontScale="90000"/>
          </a:bodyPr>
          <a:lstStyle/>
          <a:p>
            <a:pPr algn="ctr"/>
            <a:r>
              <a:rPr lang="it-IT" sz="4900" dirty="0"/>
              <a:t>1. Covid-19 e il bisogno di riprogrammare</a:t>
            </a:r>
            <a:br>
              <a:rPr lang="it-IT" dirty="0"/>
            </a:br>
            <a:endParaRPr lang="it-IT" dirty="0"/>
          </a:p>
        </p:txBody>
      </p:sp>
      <p:sp>
        <p:nvSpPr>
          <p:cNvPr id="3" name="Segnaposto contenuto 2">
            <a:extLst>
              <a:ext uri="{FF2B5EF4-FFF2-40B4-BE49-F238E27FC236}">
                <a16:creationId xmlns:a16="http://schemas.microsoft.com/office/drawing/2014/main" id="{31D335BD-7510-4017-AFB0-2AECD3F8A39D}"/>
              </a:ext>
            </a:extLst>
          </p:cNvPr>
          <p:cNvSpPr>
            <a:spLocks noGrp="1"/>
          </p:cNvSpPr>
          <p:nvPr>
            <p:ph idx="1"/>
          </p:nvPr>
        </p:nvSpPr>
        <p:spPr>
          <a:xfrm>
            <a:off x="838200" y="1590733"/>
            <a:ext cx="10515600" cy="4351338"/>
          </a:xfrm>
        </p:spPr>
        <p:txBody>
          <a:bodyPr>
            <a:normAutofit/>
          </a:bodyPr>
          <a:lstStyle/>
          <a:p>
            <a:pPr marL="0" indent="0" algn="just">
              <a:buNone/>
            </a:pPr>
            <a:r>
              <a:rPr lang="it-IT" sz="1800" dirty="0"/>
              <a:t>La pandemia da COVID-19 ha messo in luce alcune criticità  di un Sistema Sanitario non sempre capace di rispondere ai bisogni dei cittadini e ha fatto emergere il bisogno di riflettere sulla possibilità  di riprogrammare i servizi sanitari  e di interrogarsi riguardo a quale sia il bisogno di salute oggi e di come sia necessario erogare questo bene in una prospettiva futura.</a:t>
            </a:r>
          </a:p>
          <a:p>
            <a:pPr marL="0" indent="0" algn="just">
              <a:buNone/>
            </a:pPr>
            <a:endParaRPr lang="it-IT" sz="2000" dirty="0"/>
          </a:p>
          <a:p>
            <a:pPr marL="0" indent="0" algn="just">
              <a:buNone/>
            </a:pPr>
            <a:endParaRPr lang="it-IT" sz="2000" dirty="0"/>
          </a:p>
        </p:txBody>
      </p:sp>
      <p:sp>
        <p:nvSpPr>
          <p:cNvPr id="4" name="Segnaposto data 1">
            <a:extLst>
              <a:ext uri="{FF2B5EF4-FFF2-40B4-BE49-F238E27FC236}">
                <a16:creationId xmlns:a16="http://schemas.microsoft.com/office/drawing/2014/main" id="{7CA0B0A4-E876-40F9-9A4E-10A2C46665AB}"/>
              </a:ext>
            </a:extLst>
          </p:cNvPr>
          <p:cNvSpPr>
            <a:spLocks noGrp="1"/>
          </p:cNvSpPr>
          <p:nvPr>
            <p:ph type="dt" sz="half" idx="10"/>
          </p:nvPr>
        </p:nvSpPr>
        <p:spPr>
          <a:xfrm>
            <a:off x="0" y="6500143"/>
            <a:ext cx="2743200" cy="365125"/>
          </a:xfrm>
        </p:spPr>
        <p:txBody>
          <a:bodyPr>
            <a:normAutofit/>
          </a:bodyPr>
          <a:lstStyle/>
          <a:p>
            <a:pPr>
              <a:spcAft>
                <a:spcPts val="600"/>
              </a:spcAft>
            </a:pPr>
            <a:r>
              <a:rPr lang="it-IT" dirty="0">
                <a:solidFill>
                  <a:schemeClr val="tx1"/>
                </a:solidFill>
              </a:rPr>
              <a:t>15/10/2020</a:t>
            </a:r>
          </a:p>
        </p:txBody>
      </p:sp>
      <p:sp>
        <p:nvSpPr>
          <p:cNvPr id="5" name="Segnaposto piè di pagina 2">
            <a:extLst>
              <a:ext uri="{FF2B5EF4-FFF2-40B4-BE49-F238E27FC236}">
                <a16:creationId xmlns:a16="http://schemas.microsoft.com/office/drawing/2014/main" id="{82E465A6-8A14-454B-B2E2-9127D40C0D28}"/>
              </a:ext>
            </a:extLst>
          </p:cNvPr>
          <p:cNvSpPr>
            <a:spLocks noGrp="1"/>
          </p:cNvSpPr>
          <p:nvPr>
            <p:ph type="ftr" sz="quarter" idx="11"/>
          </p:nvPr>
        </p:nvSpPr>
        <p:spPr>
          <a:xfrm>
            <a:off x="4038600" y="6469399"/>
            <a:ext cx="4114800" cy="365125"/>
          </a:xfrm>
        </p:spPr>
        <p:txBody>
          <a:bodyPr>
            <a:normAutofit/>
          </a:bodyPr>
          <a:lstStyle/>
          <a:p>
            <a:pPr>
              <a:spcAft>
                <a:spcPts val="600"/>
              </a:spcAft>
            </a:pPr>
            <a:r>
              <a:rPr lang="it-IT" dirty="0">
                <a:solidFill>
                  <a:schemeClr val="tx1"/>
                </a:solidFill>
              </a:rPr>
              <a:t>Fondazione the Bridge</a:t>
            </a:r>
          </a:p>
        </p:txBody>
      </p:sp>
      <p:sp>
        <p:nvSpPr>
          <p:cNvPr id="6" name="Segnaposto numero diapositiva 3">
            <a:extLst>
              <a:ext uri="{FF2B5EF4-FFF2-40B4-BE49-F238E27FC236}">
                <a16:creationId xmlns:a16="http://schemas.microsoft.com/office/drawing/2014/main" id="{BCF381B3-105A-4A43-9C36-93C6C1832BC1}"/>
              </a:ext>
            </a:extLst>
          </p:cNvPr>
          <p:cNvSpPr>
            <a:spLocks noGrp="1"/>
          </p:cNvSpPr>
          <p:nvPr>
            <p:ph type="sldNum" sz="quarter" idx="12"/>
          </p:nvPr>
        </p:nvSpPr>
        <p:spPr>
          <a:xfrm>
            <a:off x="9448800" y="6492874"/>
            <a:ext cx="2743200" cy="365125"/>
          </a:xfrm>
        </p:spPr>
        <p:txBody>
          <a:bodyPr>
            <a:normAutofit/>
          </a:bodyPr>
          <a:lstStyle/>
          <a:p>
            <a:pPr>
              <a:spcAft>
                <a:spcPts val="600"/>
              </a:spcAft>
            </a:pPr>
            <a:fld id="{88B3C244-5596-4B71-873F-2D131CD48EE1}" type="slidenum">
              <a:rPr lang="it-IT" smtClean="0">
                <a:solidFill>
                  <a:schemeClr val="tx1"/>
                </a:solidFill>
              </a:rPr>
              <a:pPr>
                <a:spcAft>
                  <a:spcPts val="600"/>
                </a:spcAft>
              </a:pPr>
              <a:t>21</a:t>
            </a:fld>
            <a:endParaRPr lang="it-IT" dirty="0">
              <a:solidFill>
                <a:schemeClr val="tx1"/>
              </a:solidFill>
            </a:endParaRPr>
          </a:p>
        </p:txBody>
      </p:sp>
      <p:graphicFrame>
        <p:nvGraphicFramePr>
          <p:cNvPr id="8" name="Diagramma 7">
            <a:extLst>
              <a:ext uri="{FF2B5EF4-FFF2-40B4-BE49-F238E27FC236}">
                <a16:creationId xmlns:a16="http://schemas.microsoft.com/office/drawing/2014/main" id="{FD3B5BB9-B79E-4358-936A-1A13D5E78907}"/>
              </a:ext>
            </a:extLst>
          </p:cNvPr>
          <p:cNvGraphicFramePr/>
          <p:nvPr>
            <p:extLst>
              <p:ext uri="{D42A27DB-BD31-4B8C-83A1-F6EECF244321}">
                <p14:modId xmlns:p14="http://schemas.microsoft.com/office/powerpoint/2010/main" val="2590633753"/>
              </p:ext>
            </p:extLst>
          </p:nvPr>
        </p:nvGraphicFramePr>
        <p:xfrm>
          <a:off x="-1498135" y="3274154"/>
          <a:ext cx="7773100" cy="241648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9" name="Parentesi graffa chiusa 8">
            <a:extLst>
              <a:ext uri="{FF2B5EF4-FFF2-40B4-BE49-F238E27FC236}">
                <a16:creationId xmlns:a16="http://schemas.microsoft.com/office/drawing/2014/main" id="{4B017ED0-7B18-4046-A855-2C4AAB9171B6}"/>
              </a:ext>
            </a:extLst>
          </p:cNvPr>
          <p:cNvSpPr/>
          <p:nvPr/>
        </p:nvSpPr>
        <p:spPr>
          <a:xfrm>
            <a:off x="4038600" y="3437967"/>
            <a:ext cx="816528" cy="2088859"/>
          </a:xfrm>
          <a:prstGeom prst="rightBrace">
            <a:avLst/>
          </a:prstGeom>
        </p:spPr>
        <p:style>
          <a:lnRef idx="3">
            <a:schemeClr val="dk1"/>
          </a:lnRef>
          <a:fillRef idx="0">
            <a:schemeClr val="dk1"/>
          </a:fillRef>
          <a:effectRef idx="2">
            <a:schemeClr val="dk1"/>
          </a:effectRef>
          <a:fontRef idx="minor">
            <a:schemeClr val="tx1"/>
          </a:fontRef>
        </p:style>
        <p:txBody>
          <a:bodyPr rtlCol="0" anchor="ctr"/>
          <a:lstStyle/>
          <a:p>
            <a:pPr algn="ctr"/>
            <a:endParaRPr lang="it-IT"/>
          </a:p>
        </p:txBody>
      </p:sp>
      <p:sp>
        <p:nvSpPr>
          <p:cNvPr id="10" name="CasellaDiTesto 9">
            <a:extLst>
              <a:ext uri="{FF2B5EF4-FFF2-40B4-BE49-F238E27FC236}">
                <a16:creationId xmlns:a16="http://schemas.microsoft.com/office/drawing/2014/main" id="{92BAE383-13DB-497A-A9F2-4AF1070A9843}"/>
              </a:ext>
            </a:extLst>
          </p:cNvPr>
          <p:cNvSpPr txBox="1"/>
          <p:nvPr/>
        </p:nvSpPr>
        <p:spPr>
          <a:xfrm>
            <a:off x="4038600" y="4229365"/>
            <a:ext cx="3791824" cy="369332"/>
          </a:xfrm>
          <a:prstGeom prst="rect">
            <a:avLst/>
          </a:prstGeom>
          <a:noFill/>
        </p:spPr>
        <p:txBody>
          <a:bodyPr wrap="square" rtlCol="0">
            <a:spAutoFit/>
          </a:bodyPr>
          <a:lstStyle/>
          <a:p>
            <a:pPr algn="ctr"/>
            <a:r>
              <a:rPr lang="it-IT" dirty="0"/>
              <a:t>questioni aperte?!?</a:t>
            </a:r>
          </a:p>
        </p:txBody>
      </p:sp>
      <p:sp>
        <p:nvSpPr>
          <p:cNvPr id="11" name="Esplosione: 14 punte 10">
            <a:extLst>
              <a:ext uri="{FF2B5EF4-FFF2-40B4-BE49-F238E27FC236}">
                <a16:creationId xmlns:a16="http://schemas.microsoft.com/office/drawing/2014/main" id="{126274A4-7016-487B-9888-BEC10F3FEF61}"/>
              </a:ext>
            </a:extLst>
          </p:cNvPr>
          <p:cNvSpPr/>
          <p:nvPr/>
        </p:nvSpPr>
        <p:spPr>
          <a:xfrm>
            <a:off x="7089858" y="3674692"/>
            <a:ext cx="4717884" cy="2160244"/>
          </a:xfrm>
          <a:prstGeom prst="irregularSeal2">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b="1" dirty="0"/>
              <a:t>Parola d’ordine: Riprogrammazione</a:t>
            </a:r>
          </a:p>
        </p:txBody>
      </p:sp>
    </p:spTree>
    <p:extLst>
      <p:ext uri="{BB962C8B-B14F-4D97-AF65-F5344CB8AC3E}">
        <p14:creationId xmlns:p14="http://schemas.microsoft.com/office/powerpoint/2010/main" val="110482107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67EA802B-4B2D-47D4-B3B1-E3FB629BC143}"/>
              </a:ext>
            </a:extLst>
          </p:cNvPr>
          <p:cNvSpPr>
            <a:spLocks noGrp="1"/>
          </p:cNvSpPr>
          <p:nvPr>
            <p:ph type="title"/>
          </p:nvPr>
        </p:nvSpPr>
        <p:spPr/>
        <p:txBody>
          <a:bodyPr/>
          <a:lstStyle/>
          <a:p>
            <a:pPr algn="ctr"/>
            <a:r>
              <a:rPr lang="it-IT" dirty="0"/>
              <a:t>2. Il sistema misto all’italiana</a:t>
            </a:r>
            <a:br>
              <a:rPr lang="it-IT" dirty="0"/>
            </a:br>
            <a:endParaRPr lang="it-IT" dirty="0"/>
          </a:p>
        </p:txBody>
      </p:sp>
      <p:sp>
        <p:nvSpPr>
          <p:cNvPr id="3" name="Segnaposto contenuto 2">
            <a:extLst>
              <a:ext uri="{FF2B5EF4-FFF2-40B4-BE49-F238E27FC236}">
                <a16:creationId xmlns:a16="http://schemas.microsoft.com/office/drawing/2014/main" id="{5D7577B1-61A1-4C16-8678-66F5A2C5152A}"/>
              </a:ext>
            </a:extLst>
          </p:cNvPr>
          <p:cNvSpPr>
            <a:spLocks noGrp="1"/>
          </p:cNvSpPr>
          <p:nvPr>
            <p:ph idx="1"/>
          </p:nvPr>
        </p:nvSpPr>
        <p:spPr/>
        <p:txBody>
          <a:bodyPr>
            <a:normAutofit/>
          </a:bodyPr>
          <a:lstStyle/>
          <a:p>
            <a:pPr marL="0" indent="0" algn="just">
              <a:buNone/>
            </a:pPr>
            <a:r>
              <a:rPr lang="it-IT" sz="1800" dirty="0"/>
              <a:t>Con la </a:t>
            </a:r>
            <a:r>
              <a:rPr lang="it-IT" sz="1800" dirty="0">
                <a:solidFill>
                  <a:srgbClr val="C00000"/>
                </a:solidFill>
              </a:rPr>
              <a:t>legge cost legge cost.3/2001 </a:t>
            </a:r>
            <a:r>
              <a:rPr lang="it-IT" sz="1800" dirty="0"/>
              <a:t>(piena effettività alla riforma costituzionale italiana) e della </a:t>
            </a:r>
            <a:r>
              <a:rPr lang="it-IT" sz="1800" dirty="0">
                <a:solidFill>
                  <a:srgbClr val="C00000"/>
                </a:solidFill>
              </a:rPr>
              <a:t>legge cost.1/1999 </a:t>
            </a:r>
            <a:r>
              <a:rPr lang="it-IT" sz="1800" dirty="0"/>
              <a:t>(piena autonomia statutaria delle Regioni e l’elezione diretta dei presidenti regionali), gli assetti e le prerogative dello Stato e della Regione sono mutati </a:t>
            </a:r>
            <a:r>
              <a:rPr lang="it-IT" sz="1800" dirty="0">
                <a:cs typeface="Arial" panose="020B0604020202020204" pitchFamily="34" charset="0"/>
                <a:sym typeface="Wingdings 3" panose="05040102010807070707" pitchFamily="18" charset="2"/>
              </a:rPr>
              <a:t> </a:t>
            </a:r>
            <a:r>
              <a:rPr lang="it-IT" sz="1800" dirty="0">
                <a:effectLst/>
                <a:ea typeface="Times New Roman" panose="02020603050405020304" pitchFamily="18" charset="0"/>
              </a:rPr>
              <a:t>le Regioni hanno acquisito maggiore autonomia, soprattutto in ambito di organizzazione sanitaria</a:t>
            </a:r>
            <a:endParaRPr lang="it-IT" sz="1800" dirty="0"/>
          </a:p>
        </p:txBody>
      </p:sp>
      <p:sp>
        <p:nvSpPr>
          <p:cNvPr id="4" name="Segnaposto data 1">
            <a:extLst>
              <a:ext uri="{FF2B5EF4-FFF2-40B4-BE49-F238E27FC236}">
                <a16:creationId xmlns:a16="http://schemas.microsoft.com/office/drawing/2014/main" id="{69C26EC2-BC84-402D-8CAB-A9B1F56A4BFF}"/>
              </a:ext>
            </a:extLst>
          </p:cNvPr>
          <p:cNvSpPr>
            <a:spLocks noGrp="1"/>
          </p:cNvSpPr>
          <p:nvPr>
            <p:ph type="dt" sz="half" idx="10"/>
          </p:nvPr>
        </p:nvSpPr>
        <p:spPr>
          <a:xfrm>
            <a:off x="0" y="6500143"/>
            <a:ext cx="2743200" cy="365125"/>
          </a:xfrm>
        </p:spPr>
        <p:txBody>
          <a:bodyPr>
            <a:normAutofit/>
          </a:bodyPr>
          <a:lstStyle/>
          <a:p>
            <a:pPr>
              <a:spcAft>
                <a:spcPts val="600"/>
              </a:spcAft>
            </a:pPr>
            <a:r>
              <a:rPr lang="it-IT" dirty="0">
                <a:solidFill>
                  <a:schemeClr val="tx1"/>
                </a:solidFill>
              </a:rPr>
              <a:t>15/10/2020</a:t>
            </a:r>
          </a:p>
        </p:txBody>
      </p:sp>
      <p:sp>
        <p:nvSpPr>
          <p:cNvPr id="5" name="Segnaposto piè di pagina 2">
            <a:extLst>
              <a:ext uri="{FF2B5EF4-FFF2-40B4-BE49-F238E27FC236}">
                <a16:creationId xmlns:a16="http://schemas.microsoft.com/office/drawing/2014/main" id="{764A7D31-47BD-4A61-8035-C4FB40895ED5}"/>
              </a:ext>
            </a:extLst>
          </p:cNvPr>
          <p:cNvSpPr>
            <a:spLocks noGrp="1"/>
          </p:cNvSpPr>
          <p:nvPr>
            <p:ph type="ftr" sz="quarter" idx="11"/>
          </p:nvPr>
        </p:nvSpPr>
        <p:spPr>
          <a:xfrm>
            <a:off x="4038600" y="6469399"/>
            <a:ext cx="4114800" cy="365125"/>
          </a:xfrm>
        </p:spPr>
        <p:txBody>
          <a:bodyPr>
            <a:normAutofit/>
          </a:bodyPr>
          <a:lstStyle/>
          <a:p>
            <a:pPr>
              <a:spcAft>
                <a:spcPts val="600"/>
              </a:spcAft>
            </a:pPr>
            <a:r>
              <a:rPr lang="it-IT" dirty="0">
                <a:solidFill>
                  <a:schemeClr val="tx1"/>
                </a:solidFill>
              </a:rPr>
              <a:t>Fondazione the Bridge</a:t>
            </a:r>
          </a:p>
        </p:txBody>
      </p:sp>
      <p:sp>
        <p:nvSpPr>
          <p:cNvPr id="6" name="Segnaposto numero diapositiva 3">
            <a:extLst>
              <a:ext uri="{FF2B5EF4-FFF2-40B4-BE49-F238E27FC236}">
                <a16:creationId xmlns:a16="http://schemas.microsoft.com/office/drawing/2014/main" id="{C5162320-A89F-4DC0-A8DF-855AB795CF5E}"/>
              </a:ext>
            </a:extLst>
          </p:cNvPr>
          <p:cNvSpPr>
            <a:spLocks noGrp="1"/>
          </p:cNvSpPr>
          <p:nvPr>
            <p:ph type="sldNum" sz="quarter" idx="12"/>
          </p:nvPr>
        </p:nvSpPr>
        <p:spPr>
          <a:xfrm>
            <a:off x="9448800" y="6492874"/>
            <a:ext cx="2743200" cy="365125"/>
          </a:xfrm>
        </p:spPr>
        <p:txBody>
          <a:bodyPr>
            <a:normAutofit/>
          </a:bodyPr>
          <a:lstStyle/>
          <a:p>
            <a:pPr>
              <a:spcAft>
                <a:spcPts val="600"/>
              </a:spcAft>
            </a:pPr>
            <a:fld id="{88B3C244-5596-4B71-873F-2D131CD48EE1}" type="slidenum">
              <a:rPr lang="it-IT" smtClean="0">
                <a:solidFill>
                  <a:schemeClr val="tx1"/>
                </a:solidFill>
              </a:rPr>
              <a:pPr>
                <a:spcAft>
                  <a:spcPts val="600"/>
                </a:spcAft>
              </a:pPr>
              <a:t>22</a:t>
            </a:fld>
            <a:endParaRPr lang="it-IT" dirty="0">
              <a:solidFill>
                <a:schemeClr val="tx1"/>
              </a:solidFill>
            </a:endParaRPr>
          </a:p>
        </p:txBody>
      </p:sp>
      <p:sp>
        <p:nvSpPr>
          <p:cNvPr id="7" name="Freccia in giù 6">
            <a:extLst>
              <a:ext uri="{FF2B5EF4-FFF2-40B4-BE49-F238E27FC236}">
                <a16:creationId xmlns:a16="http://schemas.microsoft.com/office/drawing/2014/main" id="{9C4158FD-1421-4425-8773-B7568B3C3BAF}"/>
              </a:ext>
            </a:extLst>
          </p:cNvPr>
          <p:cNvSpPr/>
          <p:nvPr/>
        </p:nvSpPr>
        <p:spPr>
          <a:xfrm>
            <a:off x="5865301" y="3115266"/>
            <a:ext cx="461395" cy="369116"/>
          </a:xfrm>
          <a:prstGeom prst="down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it-IT"/>
          </a:p>
        </p:txBody>
      </p:sp>
      <p:sp>
        <p:nvSpPr>
          <p:cNvPr id="8" name="CasellaDiTesto 7">
            <a:extLst>
              <a:ext uri="{FF2B5EF4-FFF2-40B4-BE49-F238E27FC236}">
                <a16:creationId xmlns:a16="http://schemas.microsoft.com/office/drawing/2014/main" id="{D4367D29-F050-4312-9EC0-169D78FD64B8}"/>
              </a:ext>
            </a:extLst>
          </p:cNvPr>
          <p:cNvSpPr txBox="1"/>
          <p:nvPr/>
        </p:nvSpPr>
        <p:spPr>
          <a:xfrm>
            <a:off x="838199" y="3606854"/>
            <a:ext cx="10515600" cy="1200329"/>
          </a:xfrm>
          <a:prstGeom prst="rect">
            <a:avLst/>
          </a:prstGeom>
          <a:noFill/>
        </p:spPr>
        <p:txBody>
          <a:bodyPr wrap="square" rtlCol="0">
            <a:spAutoFit/>
          </a:bodyPr>
          <a:lstStyle/>
          <a:p>
            <a:pPr algn="just"/>
            <a:r>
              <a:rPr lang="it-IT" dirty="0"/>
              <a:t>In questo contesto si sviluppa il fenomeno della sanità integrativa (</a:t>
            </a:r>
            <a:r>
              <a:rPr lang="it-IT" sz="1800" dirty="0">
                <a:solidFill>
                  <a:srgbClr val="C00000"/>
                </a:solidFill>
                <a:effectLst/>
                <a:ea typeface="Calibri" panose="020F0502020204030204" pitchFamily="34" charset="0"/>
                <a:cs typeface="Times New Roman" panose="02020603050405020304" pitchFamily="18" charset="0"/>
              </a:rPr>
              <a:t>Patto per la salute 2019-2021</a:t>
            </a:r>
            <a:r>
              <a:rPr lang="it-IT" dirty="0">
                <a:solidFill>
                  <a:srgbClr val="C00000"/>
                </a:solidFill>
                <a:ea typeface="Calibri" panose="020F0502020204030204" pitchFamily="34" charset="0"/>
                <a:cs typeface="Times New Roman" panose="02020603050405020304" pitchFamily="18" charset="0"/>
              </a:rPr>
              <a:t>, </a:t>
            </a:r>
            <a:r>
              <a:rPr lang="it-IT" dirty="0">
                <a:solidFill>
                  <a:srgbClr val="C00000"/>
                </a:solidFill>
              </a:rPr>
              <a:t>Scheda 9: «</a:t>
            </a:r>
            <a:r>
              <a:rPr lang="it-IT" sz="1800" dirty="0">
                <a:solidFill>
                  <a:srgbClr val="C00000"/>
                </a:solidFill>
                <a:effectLst/>
                <a:ea typeface="Calibri" panose="020F0502020204030204" pitchFamily="34" charset="0"/>
                <a:cs typeface="Times New Roman" panose="02020603050405020304" pitchFamily="18" charset="0"/>
              </a:rPr>
              <a:t>Funzione complementare e riordino dei fondi sanitari integrativi»)</a:t>
            </a:r>
            <a:r>
              <a:rPr lang="it-IT" dirty="0">
                <a:solidFill>
                  <a:srgbClr val="C00000"/>
                </a:solidFill>
              </a:rPr>
              <a:t>, </a:t>
            </a:r>
            <a:r>
              <a:rPr lang="it-IT" dirty="0"/>
              <a:t>che consiste nella prassi, sempre più crescente, che vede i cittadini dotarsi di polizze assicurative che vadano a coprire quegli aspetti non garantiti efficientemente dal SSN.</a:t>
            </a:r>
          </a:p>
        </p:txBody>
      </p:sp>
      <p:sp>
        <p:nvSpPr>
          <p:cNvPr id="10" name="CasellaDiTesto 9">
            <a:extLst>
              <a:ext uri="{FF2B5EF4-FFF2-40B4-BE49-F238E27FC236}">
                <a16:creationId xmlns:a16="http://schemas.microsoft.com/office/drawing/2014/main" id="{099C97B9-937C-4C1E-98F3-2AF0B22E8DFE}"/>
              </a:ext>
            </a:extLst>
          </p:cNvPr>
          <p:cNvSpPr txBox="1"/>
          <p:nvPr/>
        </p:nvSpPr>
        <p:spPr>
          <a:xfrm>
            <a:off x="838199" y="5301124"/>
            <a:ext cx="10515600" cy="923330"/>
          </a:xfrm>
          <a:prstGeom prst="rect">
            <a:avLst/>
          </a:prstGeom>
          <a:noFill/>
        </p:spPr>
        <p:txBody>
          <a:bodyPr wrap="square" rtlCol="0">
            <a:spAutoFit/>
          </a:bodyPr>
          <a:lstStyle/>
          <a:p>
            <a:pPr algn="just"/>
            <a:r>
              <a:rPr lang="it-IT" sz="1800" dirty="0">
                <a:effectLst/>
                <a:ea typeface="Times New Roman" panose="02020603050405020304" pitchFamily="18" charset="0"/>
              </a:rPr>
              <a:t>Aspetti assicurati costituzionalmente come il diritto </a:t>
            </a:r>
            <a:r>
              <a:rPr lang="it-IT" dirty="0">
                <a:ea typeface="Times New Roman" panose="02020603050405020304" pitchFamily="18" charset="0"/>
              </a:rPr>
              <a:t>all’</a:t>
            </a:r>
            <a:r>
              <a:rPr lang="it-IT" sz="1800" dirty="0">
                <a:effectLst/>
                <a:ea typeface="Times New Roman" panose="02020603050405020304" pitchFamily="18" charset="0"/>
              </a:rPr>
              <a:t>uguaglianza e il diritto alla salute rischiano di essere, in parte, distorti per il contrasto che si crea tra sanità pubblica e sanità privata, segnando uno scarto sociale tra chi possiede maggiori risorse economiche e chi meno.</a:t>
            </a:r>
            <a:endParaRPr lang="it-IT" dirty="0"/>
          </a:p>
        </p:txBody>
      </p:sp>
    </p:spTree>
    <p:extLst>
      <p:ext uri="{BB962C8B-B14F-4D97-AF65-F5344CB8AC3E}">
        <p14:creationId xmlns:p14="http://schemas.microsoft.com/office/powerpoint/2010/main" val="376597987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08BF5CA2-F5A4-424C-8326-F15973C2E807}"/>
              </a:ext>
            </a:extLst>
          </p:cNvPr>
          <p:cNvSpPr>
            <a:spLocks noGrp="1"/>
          </p:cNvSpPr>
          <p:nvPr>
            <p:ph type="title"/>
          </p:nvPr>
        </p:nvSpPr>
        <p:spPr>
          <a:xfrm>
            <a:off x="754310" y="353844"/>
            <a:ext cx="10965110" cy="1325563"/>
          </a:xfrm>
        </p:spPr>
        <p:txBody>
          <a:bodyPr>
            <a:normAutofit fontScale="90000"/>
          </a:bodyPr>
          <a:lstStyle/>
          <a:p>
            <a:pPr algn="ctr"/>
            <a:r>
              <a:rPr lang="it-IT" dirty="0"/>
              <a:t>3. Diseguaglianze di accesso alle cure e al benessere</a:t>
            </a:r>
            <a:br>
              <a:rPr lang="it-IT" dirty="0"/>
            </a:br>
            <a:endParaRPr lang="it-IT" dirty="0"/>
          </a:p>
        </p:txBody>
      </p:sp>
      <p:sp>
        <p:nvSpPr>
          <p:cNvPr id="3" name="Segnaposto contenuto 2">
            <a:extLst>
              <a:ext uri="{FF2B5EF4-FFF2-40B4-BE49-F238E27FC236}">
                <a16:creationId xmlns:a16="http://schemas.microsoft.com/office/drawing/2014/main" id="{94E23BF8-34A5-4CFA-A9E2-630EE1E3D133}"/>
              </a:ext>
            </a:extLst>
          </p:cNvPr>
          <p:cNvSpPr>
            <a:spLocks noGrp="1"/>
          </p:cNvSpPr>
          <p:nvPr>
            <p:ph idx="1"/>
          </p:nvPr>
        </p:nvSpPr>
        <p:spPr/>
        <p:txBody>
          <a:bodyPr>
            <a:normAutofit lnSpcReduction="10000"/>
          </a:bodyPr>
          <a:lstStyle/>
          <a:p>
            <a:pPr marL="0" indent="0" algn="just">
              <a:buNone/>
            </a:pPr>
            <a:r>
              <a:rPr lang="it-IT" sz="2000" dirty="0"/>
              <a:t>Le condizioni di salute di ogni nazione sono legate alla</a:t>
            </a:r>
            <a:r>
              <a:rPr lang="it-IT" sz="2000" dirty="0">
                <a:solidFill>
                  <a:srgbClr val="C00000"/>
                </a:solidFill>
              </a:rPr>
              <a:t> ricchezza </a:t>
            </a:r>
            <a:r>
              <a:rPr lang="it-IT" sz="2000" dirty="0"/>
              <a:t>di cui il paese dispone, alla </a:t>
            </a:r>
            <a:r>
              <a:rPr lang="it-IT" sz="2000" dirty="0">
                <a:solidFill>
                  <a:srgbClr val="C00000"/>
                </a:solidFill>
              </a:rPr>
              <a:t>politica</a:t>
            </a:r>
            <a:r>
              <a:rPr lang="it-IT" sz="2000" dirty="0"/>
              <a:t> di chi lo governa, al grado di </a:t>
            </a:r>
            <a:r>
              <a:rPr lang="it-IT" sz="2000" dirty="0">
                <a:solidFill>
                  <a:srgbClr val="C00000"/>
                </a:solidFill>
              </a:rPr>
              <a:t>istruzione</a:t>
            </a:r>
            <a:r>
              <a:rPr lang="it-IT" sz="2000" dirty="0"/>
              <a:t>, al </a:t>
            </a:r>
            <a:r>
              <a:rPr lang="it-IT" sz="2000" dirty="0">
                <a:solidFill>
                  <a:srgbClr val="C00000"/>
                </a:solidFill>
              </a:rPr>
              <a:t>livello socio-culturale </a:t>
            </a:r>
            <a:r>
              <a:rPr lang="it-IT" sz="2000" dirty="0"/>
              <a:t>della popolazione </a:t>
            </a:r>
          </a:p>
          <a:p>
            <a:pPr marL="0" indent="0" algn="just">
              <a:buNone/>
            </a:pPr>
            <a:endParaRPr lang="it-IT" sz="2000" dirty="0"/>
          </a:p>
          <a:p>
            <a:pPr marL="0" indent="0" algn="just">
              <a:buNone/>
            </a:pPr>
            <a:r>
              <a:rPr lang="it-IT" sz="2000" dirty="0"/>
              <a:t>Tutte le nazioni europee, Italia compresa, presentano un progressivo aumento delle disuguaglianze, il cui impatto sulla salute umana risulta sempre più evidente.</a:t>
            </a:r>
          </a:p>
          <a:p>
            <a:pPr marL="0" indent="0" algn="just">
              <a:buNone/>
            </a:pPr>
            <a:endParaRPr lang="it-IT" sz="2000" dirty="0"/>
          </a:p>
          <a:p>
            <a:pPr algn="just"/>
            <a:r>
              <a:rPr lang="it-IT" sz="1800" dirty="0">
                <a:solidFill>
                  <a:srgbClr val="C00000"/>
                </a:solidFill>
              </a:rPr>
              <a:t>disuguaglianze socioeconomiche </a:t>
            </a:r>
            <a:r>
              <a:rPr lang="it-IT" sz="1800" dirty="0"/>
              <a:t>sotto diverse forme quali l’appropriatezza delle prestazioni, l'accesso ai servizi sanitari, l'ospedalizzazione potenzialmente evitabile, che variano in funzione della posizione sociale del paziente e del contesto in </a:t>
            </a:r>
            <a:r>
              <a:rPr lang="it-IT" sz="1800"/>
              <a:t>cui si vive</a:t>
            </a:r>
            <a:endParaRPr lang="it-IT" sz="1800" dirty="0"/>
          </a:p>
          <a:p>
            <a:pPr algn="just"/>
            <a:r>
              <a:rPr lang="it-IT" sz="1800" dirty="0"/>
              <a:t>La diversa distribuzione delle risorse alimenta il fenomeno della </a:t>
            </a:r>
            <a:r>
              <a:rPr lang="it-IT" sz="1800" dirty="0">
                <a:solidFill>
                  <a:srgbClr val="C00000"/>
                </a:solidFill>
              </a:rPr>
              <a:t>«mobilità sanitaria» </a:t>
            </a:r>
            <a:r>
              <a:rPr lang="it-IT" sz="1800" dirty="0"/>
              <a:t>verso le strutture delle regioni più sviluppate e tecnologicamente più avanzate, favorendo una frattura tra coloro che possono e non possono affrontare economicamente tali spostamenti</a:t>
            </a:r>
          </a:p>
          <a:p>
            <a:pPr algn="just"/>
            <a:r>
              <a:rPr lang="it-IT" sz="1800" dirty="0"/>
              <a:t>Nelle grandi città metropolitane si osservano enormi </a:t>
            </a:r>
            <a:r>
              <a:rPr lang="it-IT" sz="1800" dirty="0">
                <a:solidFill>
                  <a:srgbClr val="C00000"/>
                </a:solidFill>
              </a:rPr>
              <a:t>diseguaglianze tra centri e periferie</a:t>
            </a:r>
            <a:r>
              <a:rPr lang="it-IT" sz="1800" dirty="0"/>
              <a:t>, con una distribuzione eterogenea dei luoghi a rischio di esclusione e un’alternanza di situazioni diversificate</a:t>
            </a:r>
          </a:p>
          <a:p>
            <a:pPr algn="just"/>
            <a:endParaRPr lang="it-IT" sz="1800" dirty="0"/>
          </a:p>
          <a:p>
            <a:pPr marL="0" indent="0">
              <a:buNone/>
            </a:pPr>
            <a:endParaRPr lang="it-IT" sz="2000" dirty="0"/>
          </a:p>
          <a:p>
            <a:pPr marL="0" indent="0">
              <a:buNone/>
            </a:pPr>
            <a:endParaRPr lang="it-IT" sz="2000" dirty="0"/>
          </a:p>
        </p:txBody>
      </p:sp>
      <p:sp>
        <p:nvSpPr>
          <p:cNvPr id="4" name="Segnaposto data 1">
            <a:extLst>
              <a:ext uri="{FF2B5EF4-FFF2-40B4-BE49-F238E27FC236}">
                <a16:creationId xmlns:a16="http://schemas.microsoft.com/office/drawing/2014/main" id="{366742BD-B554-4F02-920D-C219E5A558E3}"/>
              </a:ext>
            </a:extLst>
          </p:cNvPr>
          <p:cNvSpPr>
            <a:spLocks noGrp="1"/>
          </p:cNvSpPr>
          <p:nvPr>
            <p:ph type="dt" sz="half" idx="10"/>
          </p:nvPr>
        </p:nvSpPr>
        <p:spPr>
          <a:xfrm>
            <a:off x="0" y="6500143"/>
            <a:ext cx="2743200" cy="365125"/>
          </a:xfrm>
        </p:spPr>
        <p:txBody>
          <a:bodyPr>
            <a:normAutofit/>
          </a:bodyPr>
          <a:lstStyle/>
          <a:p>
            <a:pPr>
              <a:spcAft>
                <a:spcPts val="600"/>
              </a:spcAft>
            </a:pPr>
            <a:r>
              <a:rPr lang="it-IT" dirty="0">
                <a:solidFill>
                  <a:schemeClr val="tx1"/>
                </a:solidFill>
              </a:rPr>
              <a:t>15/10/2020</a:t>
            </a:r>
          </a:p>
        </p:txBody>
      </p:sp>
      <p:sp>
        <p:nvSpPr>
          <p:cNvPr id="5" name="Segnaposto piè di pagina 2">
            <a:extLst>
              <a:ext uri="{FF2B5EF4-FFF2-40B4-BE49-F238E27FC236}">
                <a16:creationId xmlns:a16="http://schemas.microsoft.com/office/drawing/2014/main" id="{03120204-046D-4428-8FD5-08DF060C2056}"/>
              </a:ext>
            </a:extLst>
          </p:cNvPr>
          <p:cNvSpPr>
            <a:spLocks noGrp="1"/>
          </p:cNvSpPr>
          <p:nvPr>
            <p:ph type="ftr" sz="quarter" idx="11"/>
          </p:nvPr>
        </p:nvSpPr>
        <p:spPr>
          <a:xfrm>
            <a:off x="4038600" y="6469399"/>
            <a:ext cx="4114800" cy="365125"/>
          </a:xfrm>
        </p:spPr>
        <p:txBody>
          <a:bodyPr>
            <a:normAutofit/>
          </a:bodyPr>
          <a:lstStyle/>
          <a:p>
            <a:pPr>
              <a:spcAft>
                <a:spcPts val="600"/>
              </a:spcAft>
            </a:pPr>
            <a:r>
              <a:rPr lang="it-IT" dirty="0">
                <a:solidFill>
                  <a:schemeClr val="tx1"/>
                </a:solidFill>
              </a:rPr>
              <a:t>Fondazione the Bridge</a:t>
            </a:r>
          </a:p>
        </p:txBody>
      </p:sp>
      <p:sp>
        <p:nvSpPr>
          <p:cNvPr id="6" name="Segnaposto numero diapositiva 3">
            <a:extLst>
              <a:ext uri="{FF2B5EF4-FFF2-40B4-BE49-F238E27FC236}">
                <a16:creationId xmlns:a16="http://schemas.microsoft.com/office/drawing/2014/main" id="{85E85FAD-A7F1-4E64-88EC-492B76C46068}"/>
              </a:ext>
            </a:extLst>
          </p:cNvPr>
          <p:cNvSpPr>
            <a:spLocks noGrp="1"/>
          </p:cNvSpPr>
          <p:nvPr>
            <p:ph type="sldNum" sz="quarter" idx="12"/>
          </p:nvPr>
        </p:nvSpPr>
        <p:spPr>
          <a:xfrm>
            <a:off x="9448800" y="6492874"/>
            <a:ext cx="2743200" cy="365125"/>
          </a:xfrm>
        </p:spPr>
        <p:txBody>
          <a:bodyPr>
            <a:normAutofit/>
          </a:bodyPr>
          <a:lstStyle/>
          <a:p>
            <a:pPr>
              <a:spcAft>
                <a:spcPts val="600"/>
              </a:spcAft>
            </a:pPr>
            <a:fld id="{88B3C244-5596-4B71-873F-2D131CD48EE1}" type="slidenum">
              <a:rPr lang="it-IT" smtClean="0">
                <a:solidFill>
                  <a:schemeClr val="tx1"/>
                </a:solidFill>
              </a:rPr>
              <a:pPr>
                <a:spcAft>
                  <a:spcPts val="600"/>
                </a:spcAft>
              </a:pPr>
              <a:t>23</a:t>
            </a:fld>
            <a:endParaRPr lang="it-IT" dirty="0">
              <a:solidFill>
                <a:schemeClr val="tx1"/>
              </a:solidFill>
            </a:endParaRPr>
          </a:p>
        </p:txBody>
      </p:sp>
      <p:sp>
        <p:nvSpPr>
          <p:cNvPr id="7" name="Freccia in giù 6">
            <a:extLst>
              <a:ext uri="{FF2B5EF4-FFF2-40B4-BE49-F238E27FC236}">
                <a16:creationId xmlns:a16="http://schemas.microsoft.com/office/drawing/2014/main" id="{61C8EBD5-E016-439E-9C69-765614ACC813}"/>
              </a:ext>
            </a:extLst>
          </p:cNvPr>
          <p:cNvSpPr/>
          <p:nvPr/>
        </p:nvSpPr>
        <p:spPr>
          <a:xfrm>
            <a:off x="5981350" y="2483141"/>
            <a:ext cx="369116" cy="365125"/>
          </a:xfrm>
          <a:prstGeom prst="down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it-IT"/>
          </a:p>
        </p:txBody>
      </p:sp>
    </p:spTree>
    <p:extLst>
      <p:ext uri="{BB962C8B-B14F-4D97-AF65-F5344CB8AC3E}">
        <p14:creationId xmlns:p14="http://schemas.microsoft.com/office/powerpoint/2010/main" val="381351598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pic>
        <p:nvPicPr>
          <p:cNvPr id="5" name="Picture 4" descr="L'Italia ospiterà il Global Health Summit 2021 - Sanità Informazione">
            <a:extLst>
              <a:ext uri="{FF2B5EF4-FFF2-40B4-BE49-F238E27FC236}">
                <a16:creationId xmlns:a16="http://schemas.microsoft.com/office/drawing/2014/main" id="{AB3524D5-E57F-4376-B7CD-32C83D777FA1}"/>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1357" r="-1" b="14351"/>
          <a:stretch/>
        </p:blipFill>
        <p:spPr bwMode="auto">
          <a:xfrm>
            <a:off x="20" y="10"/>
            <a:ext cx="12188932" cy="6857990"/>
          </a:xfrm>
          <a:prstGeom prst="rect">
            <a:avLst/>
          </a:prstGeom>
          <a:noFill/>
          <a:extLst>
            <a:ext uri="{909E8E84-426E-40DD-AFC4-6F175D3DCCD1}">
              <a14:hiddenFill xmlns:a14="http://schemas.microsoft.com/office/drawing/2010/main">
                <a:solidFill>
                  <a:srgbClr val="FFFFFF"/>
                </a:solidFill>
              </a14:hiddenFill>
            </a:ext>
          </a:extLst>
        </p:spPr>
      </p:pic>
      <p:sp>
        <p:nvSpPr>
          <p:cNvPr id="12" name="Freeform: Shape 9">
            <a:extLst>
              <a:ext uri="{FF2B5EF4-FFF2-40B4-BE49-F238E27FC236}">
                <a16:creationId xmlns:a16="http://schemas.microsoft.com/office/drawing/2014/main" id="{5E8D2E83-FB3A-40E7-A9E5-7AB389D612B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023809"/>
            <a:ext cx="11016943" cy="2262375"/>
          </a:xfrm>
          <a:custGeom>
            <a:avLst/>
            <a:gdLst>
              <a:gd name="connsiteX0" fmla="*/ 0 w 11016943"/>
              <a:gd name="connsiteY0" fmla="*/ 0 h 2262375"/>
              <a:gd name="connsiteX1" fmla="*/ 9969166 w 11016943"/>
              <a:gd name="connsiteY1" fmla="*/ 0 h 2262375"/>
              <a:gd name="connsiteX2" fmla="*/ 11016943 w 11016943"/>
              <a:gd name="connsiteY2" fmla="*/ 2262375 h 2262375"/>
              <a:gd name="connsiteX3" fmla="*/ 4942050 w 11016943"/>
              <a:gd name="connsiteY3" fmla="*/ 2262375 h 2262375"/>
              <a:gd name="connsiteX4" fmla="*/ 4582160 w 11016943"/>
              <a:gd name="connsiteY4" fmla="*/ 2262375 h 2262375"/>
              <a:gd name="connsiteX5" fmla="*/ 0 w 11016943"/>
              <a:gd name="connsiteY5" fmla="*/ 2262375 h 22623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016943" h="2262375">
                <a:moveTo>
                  <a:pt x="0" y="0"/>
                </a:moveTo>
                <a:lnTo>
                  <a:pt x="9969166" y="0"/>
                </a:lnTo>
                <a:lnTo>
                  <a:pt x="11016943" y="2262375"/>
                </a:lnTo>
                <a:lnTo>
                  <a:pt x="4942050" y="2262375"/>
                </a:lnTo>
                <a:lnTo>
                  <a:pt x="4582160" y="2262375"/>
                </a:lnTo>
                <a:lnTo>
                  <a:pt x="0" y="2262375"/>
                </a:lnTo>
                <a:close/>
              </a:path>
            </a:pathLst>
          </a:custGeom>
          <a:solidFill>
            <a:schemeClr val="bg1">
              <a:lumMod val="85000"/>
              <a:lumOff val="15000"/>
              <a:alpha val="8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olo 1">
            <a:extLst>
              <a:ext uri="{FF2B5EF4-FFF2-40B4-BE49-F238E27FC236}">
                <a16:creationId xmlns:a16="http://schemas.microsoft.com/office/drawing/2014/main" id="{A6F29817-E4C4-45A2-B0EE-6484DD39CC0A}"/>
              </a:ext>
            </a:extLst>
          </p:cNvPr>
          <p:cNvSpPr>
            <a:spLocks noGrp="1"/>
          </p:cNvSpPr>
          <p:nvPr>
            <p:ph type="title"/>
          </p:nvPr>
        </p:nvSpPr>
        <p:spPr>
          <a:xfrm>
            <a:off x="618062" y="4185749"/>
            <a:ext cx="9265771" cy="622836"/>
          </a:xfrm>
        </p:spPr>
        <p:txBody>
          <a:bodyPr>
            <a:normAutofit fontScale="90000"/>
          </a:bodyPr>
          <a:lstStyle/>
          <a:p>
            <a:pPr algn="ctr"/>
            <a:r>
              <a:rPr lang="it-IT" sz="5300" dirty="0"/>
              <a:t>Global Health Summit 2021</a:t>
            </a:r>
            <a:br>
              <a:rPr lang="it-IT" sz="1700" dirty="0"/>
            </a:br>
            <a:endParaRPr lang="it-IT" sz="1700" dirty="0"/>
          </a:p>
        </p:txBody>
      </p:sp>
      <p:sp>
        <p:nvSpPr>
          <p:cNvPr id="3" name="Segnaposto contenuto 2">
            <a:extLst>
              <a:ext uri="{FF2B5EF4-FFF2-40B4-BE49-F238E27FC236}">
                <a16:creationId xmlns:a16="http://schemas.microsoft.com/office/drawing/2014/main" id="{C740301B-D90B-428B-92FE-F1D21A95CD27}"/>
              </a:ext>
            </a:extLst>
          </p:cNvPr>
          <p:cNvSpPr>
            <a:spLocks noGrp="1"/>
          </p:cNvSpPr>
          <p:nvPr>
            <p:ph idx="1"/>
          </p:nvPr>
        </p:nvSpPr>
        <p:spPr>
          <a:xfrm>
            <a:off x="41682" y="4827056"/>
            <a:ext cx="10933577" cy="1249240"/>
          </a:xfrm>
        </p:spPr>
        <p:txBody>
          <a:bodyPr>
            <a:normAutofit/>
          </a:bodyPr>
          <a:lstStyle/>
          <a:p>
            <a:pPr marL="0" indent="0" algn="ctr">
              <a:buNone/>
            </a:pPr>
            <a:r>
              <a:rPr lang="it-IT" sz="2000" dirty="0"/>
              <a:t>Italia verso un sistema sanitario misto o  Europa per un sistema di tipo universalistico</a:t>
            </a:r>
            <a:r>
              <a:rPr lang="it-IT" sz="2400" dirty="0"/>
              <a:t>?</a:t>
            </a:r>
          </a:p>
        </p:txBody>
      </p:sp>
    </p:spTree>
    <p:extLst>
      <p:ext uri="{BB962C8B-B14F-4D97-AF65-F5344CB8AC3E}">
        <p14:creationId xmlns:p14="http://schemas.microsoft.com/office/powerpoint/2010/main" val="132940705"/>
      </p:ext>
    </p:extLst>
  </p:cSld>
  <p:clrMapOvr>
    <a:overrideClrMapping bg1="dk1" tx1="lt1" bg2="dk2" tx2="lt2" accent1="accent1" accent2="accent2" accent3="accent3" accent4="accent4" accent5="accent5" accent6="accent6" hlink="hlink" folHlink="folHlink"/>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A4F648FF-0676-436B-A547-E671A9C0843B}"/>
              </a:ext>
            </a:extLst>
          </p:cNvPr>
          <p:cNvSpPr>
            <a:spLocks noGrp="1"/>
          </p:cNvSpPr>
          <p:nvPr>
            <p:ph type="title"/>
          </p:nvPr>
        </p:nvSpPr>
        <p:spPr>
          <a:xfrm>
            <a:off x="436227" y="358583"/>
            <a:ext cx="11023134" cy="864067"/>
          </a:xfrm>
        </p:spPr>
        <p:txBody>
          <a:bodyPr>
            <a:normAutofit fontScale="90000"/>
          </a:bodyPr>
          <a:lstStyle/>
          <a:p>
            <a:pPr algn="ctr"/>
            <a:br>
              <a:rPr lang="it-IT" sz="4400" dirty="0">
                <a:latin typeface="Calibri" panose="020F0502020204030204" pitchFamily="34" charset="0"/>
                <a:cs typeface="Calibri" panose="020F0502020204030204" pitchFamily="34" charset="0"/>
              </a:rPr>
            </a:br>
            <a:r>
              <a:rPr lang="it-IT" sz="4400" dirty="0">
                <a:latin typeface="Calibri" panose="020F0502020204030204" pitchFamily="34" charset="0"/>
                <a:cs typeface="Calibri" panose="020F0502020204030204" pitchFamily="34" charset="0"/>
              </a:rPr>
              <a:t>Il cuore nel passato e la testa nel futuro </a:t>
            </a:r>
            <a:br>
              <a:rPr lang="it-IT" dirty="0"/>
            </a:br>
            <a:endParaRPr lang="it-IT" dirty="0"/>
          </a:p>
        </p:txBody>
      </p:sp>
      <p:sp>
        <p:nvSpPr>
          <p:cNvPr id="3" name="Segnaposto contenuto 2">
            <a:extLst>
              <a:ext uri="{FF2B5EF4-FFF2-40B4-BE49-F238E27FC236}">
                <a16:creationId xmlns:a16="http://schemas.microsoft.com/office/drawing/2014/main" id="{2E0A48FF-C797-4F1F-AFA2-63044177D170}"/>
              </a:ext>
            </a:extLst>
          </p:cNvPr>
          <p:cNvSpPr>
            <a:spLocks noGrp="1"/>
          </p:cNvSpPr>
          <p:nvPr>
            <p:ph idx="1"/>
          </p:nvPr>
        </p:nvSpPr>
        <p:spPr>
          <a:xfrm>
            <a:off x="1599759" y="1661096"/>
            <a:ext cx="9201837" cy="800931"/>
          </a:xfrm>
        </p:spPr>
        <p:txBody>
          <a:bodyPr>
            <a:normAutofit fontScale="92500"/>
          </a:bodyPr>
          <a:lstStyle/>
          <a:p>
            <a:pPr marL="0" indent="0" algn="just">
              <a:buNone/>
            </a:pPr>
            <a:r>
              <a:rPr lang="it-IT" sz="2200" dirty="0">
                <a:latin typeface="Calibri Light" panose="020F0302020204030204" pitchFamily="34" charset="0"/>
                <a:cs typeface="Calibri Light" panose="020F0302020204030204" pitchFamily="34" charset="0"/>
              </a:rPr>
              <a:t>Quando parliamo di innovazione nella sanità non dobbiamo mai dimenticare i principi fondamentali su cui si basa il Sistema Sanitario Nazionale dalla sua istituzione: </a:t>
            </a:r>
          </a:p>
          <a:p>
            <a:pPr marL="0" indent="0" algn="just">
              <a:buNone/>
            </a:pPr>
            <a:endParaRPr lang="it-IT" sz="2400" dirty="0">
              <a:latin typeface="Calibri Light" panose="020F0302020204030204" pitchFamily="34" charset="0"/>
              <a:cs typeface="Calibri Light" panose="020F0302020204030204" pitchFamily="34" charset="0"/>
            </a:endParaRPr>
          </a:p>
          <a:p>
            <a:pPr marL="0" indent="0" algn="just">
              <a:buNone/>
            </a:pPr>
            <a:endParaRPr lang="it-IT" sz="2400" dirty="0">
              <a:latin typeface="Calibri Light" panose="020F0302020204030204" pitchFamily="34" charset="0"/>
              <a:cs typeface="Calibri Light" panose="020F0302020204030204" pitchFamily="34" charset="0"/>
            </a:endParaRPr>
          </a:p>
        </p:txBody>
      </p:sp>
      <p:pic>
        <p:nvPicPr>
          <p:cNvPr id="8" name="Picture 2" descr="FANY - BLOG: La Costituzione italiana ( Principi fondamentali) |  Costituzione, Bentornato a scuola, Istruzione">
            <a:extLst>
              <a:ext uri="{FF2B5EF4-FFF2-40B4-BE49-F238E27FC236}">
                <a16:creationId xmlns:a16="http://schemas.microsoft.com/office/drawing/2014/main" id="{A284AC12-6FC7-4D1E-81E3-8588D086BFCB}"/>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4949" t="27271" r="6390" b="2168"/>
          <a:stretch/>
        </p:blipFill>
        <p:spPr bwMode="auto">
          <a:xfrm>
            <a:off x="74645" y="3135085"/>
            <a:ext cx="3050228" cy="3429646"/>
          </a:xfrm>
          <a:prstGeom prst="rect">
            <a:avLst/>
          </a:prstGeom>
          <a:noFill/>
          <a:extLst>
            <a:ext uri="{909E8E84-426E-40DD-AFC4-6F175D3DCCD1}">
              <a14:hiddenFill xmlns:a14="http://schemas.microsoft.com/office/drawing/2010/main">
                <a:solidFill>
                  <a:srgbClr val="FFFFFF"/>
                </a:solidFill>
              </a14:hiddenFill>
            </a:ext>
          </a:extLst>
        </p:spPr>
      </p:pic>
      <p:sp>
        <p:nvSpPr>
          <p:cNvPr id="10" name="CasellaDiTesto 9">
            <a:extLst>
              <a:ext uri="{FF2B5EF4-FFF2-40B4-BE49-F238E27FC236}">
                <a16:creationId xmlns:a16="http://schemas.microsoft.com/office/drawing/2014/main" id="{48951BA3-575C-4894-8E2C-A92CDC5229CC}"/>
              </a:ext>
            </a:extLst>
          </p:cNvPr>
          <p:cNvSpPr txBox="1"/>
          <p:nvPr/>
        </p:nvSpPr>
        <p:spPr>
          <a:xfrm>
            <a:off x="3593801" y="4638299"/>
            <a:ext cx="7966229" cy="1015663"/>
          </a:xfrm>
          <a:prstGeom prst="rect">
            <a:avLst/>
          </a:prstGeom>
          <a:noFill/>
        </p:spPr>
        <p:txBody>
          <a:bodyPr wrap="square" rtlCol="0">
            <a:spAutoFit/>
          </a:bodyPr>
          <a:lstStyle/>
          <a:p>
            <a:pPr marL="0" indent="0" algn="just">
              <a:buNone/>
            </a:pPr>
            <a:r>
              <a:rPr lang="it-IT" sz="2000" dirty="0">
                <a:latin typeface="Calibri Light" panose="020F0302020204030204" pitchFamily="34" charset="0"/>
                <a:cs typeface="Calibri Light" panose="020F0302020204030204" pitchFamily="34" charset="0"/>
              </a:rPr>
              <a:t>Guardare al futuro della salute e della sanità significa ricordarsi che questi principi hanno rappresentato una conquista sociale irrinunciabile per l’eguaglianza e la dignità di tutti i cittadini italiani.</a:t>
            </a:r>
          </a:p>
        </p:txBody>
      </p:sp>
      <p:sp>
        <p:nvSpPr>
          <p:cNvPr id="11" name="CasellaDiTesto 10">
            <a:extLst>
              <a:ext uri="{FF2B5EF4-FFF2-40B4-BE49-F238E27FC236}">
                <a16:creationId xmlns:a16="http://schemas.microsoft.com/office/drawing/2014/main" id="{8920FC75-53AA-403B-965E-C1325F99ABB1}"/>
              </a:ext>
            </a:extLst>
          </p:cNvPr>
          <p:cNvSpPr txBox="1"/>
          <p:nvPr/>
        </p:nvSpPr>
        <p:spPr>
          <a:xfrm>
            <a:off x="3909269" y="3135085"/>
            <a:ext cx="7080308" cy="646331"/>
          </a:xfrm>
          <a:prstGeom prst="rect">
            <a:avLst/>
          </a:prstGeom>
          <a:noFill/>
        </p:spPr>
        <p:txBody>
          <a:bodyPr wrap="square" rtlCol="0">
            <a:spAutoFit/>
          </a:bodyPr>
          <a:lstStyle/>
          <a:p>
            <a:pPr marL="0" marR="0" lvl="0" indent="0" algn="ctr" defTabSz="914400" rtl="0" eaLnBrk="1" fontAlgn="auto" latinLnBrk="0" hangingPunct="1">
              <a:lnSpc>
                <a:spcPct val="90000"/>
              </a:lnSpc>
              <a:spcBef>
                <a:spcPts val="1200"/>
              </a:spcBef>
              <a:spcAft>
                <a:spcPts val="0"/>
              </a:spcAft>
              <a:buClr>
                <a:srgbClr val="D34817">
                  <a:lumMod val="75000"/>
                </a:srgbClr>
              </a:buClr>
              <a:buSzPct val="85000"/>
              <a:buFont typeface="Wingdings" pitchFamily="2" charset="2"/>
              <a:buNone/>
              <a:tabLst/>
              <a:defRPr/>
            </a:pPr>
            <a:r>
              <a:rPr kumimoji="0" lang="it-IT" sz="4000" b="0" i="0" u="none" strike="noStrike" kern="1200" cap="none" spc="0" normalizeH="0" baseline="0" noProof="0" dirty="0">
                <a:ln>
                  <a:noFill/>
                </a:ln>
                <a:solidFill>
                  <a:srgbClr val="C00000"/>
                </a:solidFill>
                <a:effectLst>
                  <a:outerShdw blurRad="38100" dist="38100" dir="2700000" algn="tl">
                    <a:srgbClr val="000000">
                      <a:alpha val="43137"/>
                    </a:srgbClr>
                  </a:outerShdw>
                </a:effectLst>
                <a:uLnTx/>
                <a:uFillTx/>
                <a:latin typeface="Calibri Light" panose="020F0302020204030204" pitchFamily="34" charset="0"/>
                <a:ea typeface="+mn-ea"/>
                <a:cs typeface="Calibri Light" panose="020F0302020204030204" pitchFamily="34" charset="0"/>
              </a:rPr>
              <a:t>Universalità</a:t>
            </a:r>
            <a:r>
              <a:rPr kumimoji="0" lang="it-IT" sz="4000" b="0"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Calibri Light" panose="020F0302020204030204" pitchFamily="34" charset="0"/>
                <a:ea typeface="+mn-ea"/>
                <a:cs typeface="Calibri Light" panose="020F0302020204030204" pitchFamily="34" charset="0"/>
              </a:rPr>
              <a:t>,</a:t>
            </a:r>
            <a:r>
              <a:rPr kumimoji="0" lang="it-IT" sz="4000" b="0" i="0" u="none" strike="noStrike" kern="1200" cap="none" spc="0" normalizeH="0" baseline="0" noProof="0" dirty="0">
                <a:ln>
                  <a:noFill/>
                </a:ln>
                <a:solidFill>
                  <a:srgbClr val="C00000"/>
                </a:solidFill>
                <a:effectLst>
                  <a:outerShdw blurRad="38100" dist="38100" dir="2700000" algn="tl">
                    <a:srgbClr val="000000">
                      <a:alpha val="43137"/>
                    </a:srgbClr>
                  </a:outerShdw>
                </a:effectLst>
                <a:uLnTx/>
                <a:uFillTx/>
                <a:latin typeface="Calibri Light" panose="020F0302020204030204" pitchFamily="34" charset="0"/>
                <a:ea typeface="+mn-ea"/>
                <a:cs typeface="Calibri Light" panose="020F0302020204030204" pitchFamily="34" charset="0"/>
              </a:rPr>
              <a:t> Uguaglianza</a:t>
            </a:r>
            <a:r>
              <a:rPr kumimoji="0" lang="it-IT" sz="4000" b="0" i="0" u="none" strike="noStrike" kern="1200" cap="none" spc="0" normalizeH="0" baseline="0" noProof="0" dirty="0">
                <a:ln>
                  <a:noFill/>
                </a:ln>
                <a:solidFill>
                  <a:prstClr val="black"/>
                </a:solidFill>
                <a:effectLst/>
                <a:uLnTx/>
                <a:uFillTx/>
                <a:latin typeface="Calibri Light" panose="020F0302020204030204" pitchFamily="34" charset="0"/>
                <a:ea typeface="+mn-ea"/>
                <a:cs typeface="Calibri Light" panose="020F0302020204030204" pitchFamily="34" charset="0"/>
              </a:rPr>
              <a:t>,</a:t>
            </a:r>
            <a:r>
              <a:rPr kumimoji="0" lang="it-IT" sz="4000" b="0" i="0" u="none" strike="noStrike" kern="1200" cap="none" spc="0" normalizeH="0" baseline="0" noProof="0" dirty="0">
                <a:ln>
                  <a:noFill/>
                </a:ln>
                <a:solidFill>
                  <a:srgbClr val="C00000"/>
                </a:solidFill>
                <a:effectLst/>
                <a:uLnTx/>
                <a:uFillTx/>
                <a:latin typeface="Calibri Light" panose="020F0302020204030204" pitchFamily="34" charset="0"/>
                <a:ea typeface="+mn-ea"/>
                <a:cs typeface="Calibri Light" panose="020F0302020204030204" pitchFamily="34" charset="0"/>
              </a:rPr>
              <a:t> </a:t>
            </a:r>
            <a:r>
              <a:rPr kumimoji="0" lang="it-IT" sz="4000" b="0" i="0" u="none" strike="noStrike" kern="1200" cap="none" spc="0" normalizeH="0" baseline="0" noProof="0" dirty="0">
                <a:ln>
                  <a:noFill/>
                </a:ln>
                <a:solidFill>
                  <a:srgbClr val="C00000"/>
                </a:solidFill>
                <a:effectLst>
                  <a:outerShdw blurRad="38100" dist="38100" dir="2700000" algn="tl">
                    <a:srgbClr val="000000">
                      <a:alpha val="43137"/>
                    </a:srgbClr>
                  </a:outerShdw>
                </a:effectLst>
                <a:uLnTx/>
                <a:uFillTx/>
                <a:latin typeface="Calibri Light" panose="020F0302020204030204" pitchFamily="34" charset="0"/>
                <a:ea typeface="+mn-ea"/>
                <a:cs typeface="Calibri Light" panose="020F0302020204030204" pitchFamily="34" charset="0"/>
              </a:rPr>
              <a:t>Equità</a:t>
            </a:r>
          </a:p>
        </p:txBody>
      </p:sp>
      <p:sp>
        <p:nvSpPr>
          <p:cNvPr id="13" name="Segnaposto data 1">
            <a:extLst>
              <a:ext uri="{FF2B5EF4-FFF2-40B4-BE49-F238E27FC236}">
                <a16:creationId xmlns:a16="http://schemas.microsoft.com/office/drawing/2014/main" id="{B4EBCF69-217F-4D17-9D3A-0E2B36E8A237}"/>
              </a:ext>
            </a:extLst>
          </p:cNvPr>
          <p:cNvSpPr txBox="1">
            <a:spLocks/>
          </p:cNvSpPr>
          <p:nvPr/>
        </p:nvSpPr>
        <p:spPr>
          <a:xfrm>
            <a:off x="0" y="6500143"/>
            <a:ext cx="2743200" cy="365125"/>
          </a:xfrm>
          <a:prstGeom prst="rect">
            <a:avLst/>
          </a:prstGeom>
        </p:spPr>
        <p:txBody>
          <a:bodyPr vert="horz" lIns="91440" tIns="45720" rIns="91440" bIns="45720" rtlCol="0" anchor="ctr">
            <a:normAutofit/>
          </a:bodyPr>
          <a:lstStyle>
            <a:defPPr>
              <a:defRPr lang="it-IT"/>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spcAft>
                <a:spcPts val="600"/>
              </a:spcAft>
            </a:pPr>
            <a:r>
              <a:rPr lang="it-IT">
                <a:solidFill>
                  <a:prstClr val="black"/>
                </a:solidFill>
                <a:latin typeface="Calibri" panose="020F0502020204030204"/>
              </a:rPr>
              <a:t>15/10/2020</a:t>
            </a:r>
            <a:endParaRPr lang="it-IT" dirty="0">
              <a:solidFill>
                <a:prstClr val="black"/>
              </a:solidFill>
              <a:latin typeface="Calibri" panose="020F0502020204030204"/>
            </a:endParaRPr>
          </a:p>
        </p:txBody>
      </p:sp>
      <p:sp>
        <p:nvSpPr>
          <p:cNvPr id="14" name="Segnaposto piè di pagina 2">
            <a:extLst>
              <a:ext uri="{FF2B5EF4-FFF2-40B4-BE49-F238E27FC236}">
                <a16:creationId xmlns:a16="http://schemas.microsoft.com/office/drawing/2014/main" id="{99D3A4AA-E10E-4756-AAB6-C28C2F1E4EE2}"/>
              </a:ext>
            </a:extLst>
          </p:cNvPr>
          <p:cNvSpPr txBox="1">
            <a:spLocks/>
          </p:cNvSpPr>
          <p:nvPr/>
        </p:nvSpPr>
        <p:spPr>
          <a:xfrm>
            <a:off x="4038600" y="6469399"/>
            <a:ext cx="4114800" cy="365125"/>
          </a:xfrm>
          <a:prstGeom prst="rect">
            <a:avLst/>
          </a:prstGeom>
        </p:spPr>
        <p:txBody>
          <a:bodyPr vert="horz" lIns="91440" tIns="45720" rIns="91440" bIns="45720" rtlCol="0" anchor="ctr">
            <a:normAutofit/>
          </a:bodyPr>
          <a:lstStyle>
            <a:defPPr>
              <a:defRPr lang="it-IT"/>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spcAft>
                <a:spcPts val="600"/>
              </a:spcAft>
            </a:pPr>
            <a:r>
              <a:rPr lang="it-IT">
                <a:solidFill>
                  <a:prstClr val="black"/>
                </a:solidFill>
                <a:latin typeface="Calibri" panose="020F0502020204030204"/>
              </a:rPr>
              <a:t>Fondazione the Bridge</a:t>
            </a:r>
            <a:endParaRPr lang="it-IT" dirty="0">
              <a:solidFill>
                <a:prstClr val="black"/>
              </a:solidFill>
              <a:latin typeface="Calibri" panose="020F0502020204030204"/>
            </a:endParaRPr>
          </a:p>
        </p:txBody>
      </p:sp>
      <p:sp>
        <p:nvSpPr>
          <p:cNvPr id="15" name="Segnaposto numero diapositiva 3">
            <a:extLst>
              <a:ext uri="{FF2B5EF4-FFF2-40B4-BE49-F238E27FC236}">
                <a16:creationId xmlns:a16="http://schemas.microsoft.com/office/drawing/2014/main" id="{8750C701-EC99-438C-BB28-512B9EED339E}"/>
              </a:ext>
            </a:extLst>
          </p:cNvPr>
          <p:cNvSpPr txBox="1">
            <a:spLocks/>
          </p:cNvSpPr>
          <p:nvPr/>
        </p:nvSpPr>
        <p:spPr>
          <a:xfrm>
            <a:off x="9448800" y="6492874"/>
            <a:ext cx="2743200" cy="365125"/>
          </a:xfrm>
          <a:prstGeom prst="rect">
            <a:avLst/>
          </a:prstGeom>
        </p:spPr>
        <p:txBody>
          <a:bodyPr vert="horz" lIns="91440" tIns="45720" rIns="91440" bIns="45720" rtlCol="0" anchor="ctr">
            <a:normAutofit/>
          </a:bodyPr>
          <a:lstStyle>
            <a:defPPr>
              <a:defRPr lang="it-IT"/>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spcAft>
                <a:spcPts val="600"/>
              </a:spcAft>
            </a:pPr>
            <a:fld id="{88B3C244-5596-4B71-873F-2D131CD48EE1}" type="slidenum">
              <a:rPr lang="it-IT" smtClean="0">
                <a:solidFill>
                  <a:prstClr val="black"/>
                </a:solidFill>
                <a:latin typeface="Calibri" panose="020F0502020204030204"/>
              </a:rPr>
              <a:pPr>
                <a:spcAft>
                  <a:spcPts val="600"/>
                </a:spcAft>
              </a:pPr>
              <a:t>25</a:t>
            </a:fld>
            <a:endParaRPr lang="it-IT" dirty="0">
              <a:solidFill>
                <a:prstClr val="black"/>
              </a:solidFill>
              <a:latin typeface="Calibri" panose="020F0502020204030204"/>
            </a:endParaRPr>
          </a:p>
        </p:txBody>
      </p:sp>
    </p:spTree>
    <p:extLst>
      <p:ext uri="{BB962C8B-B14F-4D97-AF65-F5344CB8AC3E}">
        <p14:creationId xmlns:p14="http://schemas.microsoft.com/office/powerpoint/2010/main" val="28700059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Segnaposto contenuto 4">
            <a:extLst>
              <a:ext uri="{FF2B5EF4-FFF2-40B4-BE49-F238E27FC236}">
                <a16:creationId xmlns:a16="http://schemas.microsoft.com/office/drawing/2014/main" id="{77C2F08D-6C68-46C0-ADBA-06744D2BAFB8}"/>
              </a:ext>
            </a:extLst>
          </p:cNvPr>
          <p:cNvGraphicFramePr>
            <a:graphicFrameLocks noGrp="1"/>
          </p:cNvGraphicFramePr>
          <p:nvPr>
            <p:ph idx="1"/>
            <p:extLst>
              <p:ext uri="{D42A27DB-BD31-4B8C-83A1-F6EECF244321}">
                <p14:modId xmlns:p14="http://schemas.microsoft.com/office/powerpoint/2010/main" val="2602947312"/>
              </p:ext>
            </p:extLst>
          </p:nvPr>
        </p:nvGraphicFramePr>
        <p:xfrm>
          <a:off x="1317072" y="1957895"/>
          <a:ext cx="9353721" cy="399048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 name="CasellaDiTesto 5">
            <a:extLst>
              <a:ext uri="{FF2B5EF4-FFF2-40B4-BE49-F238E27FC236}">
                <a16:creationId xmlns:a16="http://schemas.microsoft.com/office/drawing/2014/main" id="{9BECA057-2C42-4032-A827-4AAF9C26C575}"/>
              </a:ext>
            </a:extLst>
          </p:cNvPr>
          <p:cNvSpPr txBox="1"/>
          <p:nvPr/>
        </p:nvSpPr>
        <p:spPr>
          <a:xfrm>
            <a:off x="3470950" y="2059888"/>
            <a:ext cx="2114026" cy="584775"/>
          </a:xfrm>
          <a:prstGeom prst="rect">
            <a:avLst/>
          </a:prstGeom>
          <a:noFill/>
        </p:spPr>
        <p:txBody>
          <a:bodyPr wrap="square" rtlCol="0">
            <a:spAutoFit/>
          </a:bodyPr>
          <a:lstStyle/>
          <a:p>
            <a:pPr algn="ctr"/>
            <a:r>
              <a:rPr lang="it-IT" sz="3200" dirty="0">
                <a:solidFill>
                  <a:schemeClr val="accent2">
                    <a:lumMod val="50000"/>
                  </a:schemeClr>
                </a:solidFill>
              </a:rPr>
              <a:t>Bismarck</a:t>
            </a:r>
          </a:p>
        </p:txBody>
      </p:sp>
      <p:sp>
        <p:nvSpPr>
          <p:cNvPr id="8" name="CasellaDiTesto 7">
            <a:extLst>
              <a:ext uri="{FF2B5EF4-FFF2-40B4-BE49-F238E27FC236}">
                <a16:creationId xmlns:a16="http://schemas.microsoft.com/office/drawing/2014/main" id="{0197771A-28A1-4D09-8615-ECE015C5A646}"/>
              </a:ext>
            </a:extLst>
          </p:cNvPr>
          <p:cNvSpPr txBox="1"/>
          <p:nvPr/>
        </p:nvSpPr>
        <p:spPr>
          <a:xfrm>
            <a:off x="6447861" y="2044205"/>
            <a:ext cx="2114026" cy="584775"/>
          </a:xfrm>
          <a:prstGeom prst="rect">
            <a:avLst/>
          </a:prstGeom>
          <a:noFill/>
        </p:spPr>
        <p:txBody>
          <a:bodyPr wrap="square" rtlCol="0">
            <a:spAutoFit/>
          </a:bodyPr>
          <a:lstStyle/>
          <a:p>
            <a:pPr algn="ctr"/>
            <a:r>
              <a:rPr lang="it-IT" sz="3200" dirty="0">
                <a:solidFill>
                  <a:schemeClr val="bg2">
                    <a:lumMod val="25000"/>
                  </a:schemeClr>
                </a:solidFill>
              </a:rPr>
              <a:t>Beveridge</a:t>
            </a:r>
          </a:p>
        </p:txBody>
      </p:sp>
      <p:sp>
        <p:nvSpPr>
          <p:cNvPr id="9" name="CasellaDiTesto 8">
            <a:extLst>
              <a:ext uri="{FF2B5EF4-FFF2-40B4-BE49-F238E27FC236}">
                <a16:creationId xmlns:a16="http://schemas.microsoft.com/office/drawing/2014/main" id="{D0E0A2E8-DE53-49AE-A334-B5017D9592B9}"/>
              </a:ext>
            </a:extLst>
          </p:cNvPr>
          <p:cNvSpPr txBox="1"/>
          <p:nvPr/>
        </p:nvSpPr>
        <p:spPr>
          <a:xfrm>
            <a:off x="2562834" y="2626385"/>
            <a:ext cx="1744910" cy="369332"/>
          </a:xfrm>
          <a:prstGeom prst="rect">
            <a:avLst/>
          </a:prstGeom>
          <a:noFill/>
        </p:spPr>
        <p:txBody>
          <a:bodyPr wrap="square" rtlCol="0">
            <a:spAutoFit/>
          </a:bodyPr>
          <a:lstStyle/>
          <a:p>
            <a:pPr algn="ctr"/>
            <a:r>
              <a:rPr lang="it-IT" dirty="0"/>
              <a:t>Austria</a:t>
            </a:r>
          </a:p>
        </p:txBody>
      </p:sp>
      <p:sp>
        <p:nvSpPr>
          <p:cNvPr id="10" name="CasellaDiTesto 9">
            <a:extLst>
              <a:ext uri="{FF2B5EF4-FFF2-40B4-BE49-F238E27FC236}">
                <a16:creationId xmlns:a16="http://schemas.microsoft.com/office/drawing/2014/main" id="{D1AB1B6B-FCE9-41ED-A855-2C143E4A8DF9}"/>
              </a:ext>
            </a:extLst>
          </p:cNvPr>
          <p:cNvSpPr txBox="1"/>
          <p:nvPr/>
        </p:nvSpPr>
        <p:spPr>
          <a:xfrm>
            <a:off x="4878196" y="2711382"/>
            <a:ext cx="1115736" cy="369332"/>
          </a:xfrm>
          <a:prstGeom prst="rect">
            <a:avLst/>
          </a:prstGeom>
          <a:noFill/>
        </p:spPr>
        <p:txBody>
          <a:bodyPr wrap="square" rtlCol="0">
            <a:spAutoFit/>
          </a:bodyPr>
          <a:lstStyle/>
          <a:p>
            <a:r>
              <a:rPr lang="it-IT" dirty="0"/>
              <a:t>Belgio</a:t>
            </a:r>
          </a:p>
        </p:txBody>
      </p:sp>
      <p:sp>
        <p:nvSpPr>
          <p:cNvPr id="11" name="CasellaDiTesto 10">
            <a:extLst>
              <a:ext uri="{FF2B5EF4-FFF2-40B4-BE49-F238E27FC236}">
                <a16:creationId xmlns:a16="http://schemas.microsoft.com/office/drawing/2014/main" id="{321E23CD-6DB4-4AA7-84C8-19CC062E7319}"/>
              </a:ext>
            </a:extLst>
          </p:cNvPr>
          <p:cNvSpPr txBox="1"/>
          <p:nvPr/>
        </p:nvSpPr>
        <p:spPr>
          <a:xfrm>
            <a:off x="3435289" y="3179608"/>
            <a:ext cx="2030137" cy="369332"/>
          </a:xfrm>
          <a:prstGeom prst="rect">
            <a:avLst/>
          </a:prstGeom>
          <a:noFill/>
        </p:spPr>
        <p:txBody>
          <a:bodyPr wrap="square" rtlCol="0">
            <a:spAutoFit/>
          </a:bodyPr>
          <a:lstStyle/>
          <a:p>
            <a:r>
              <a:rPr lang="it-IT" dirty="0"/>
              <a:t>Repubblica Ceca</a:t>
            </a:r>
          </a:p>
        </p:txBody>
      </p:sp>
      <p:sp>
        <p:nvSpPr>
          <p:cNvPr id="12" name="CasellaDiTesto 11">
            <a:extLst>
              <a:ext uri="{FF2B5EF4-FFF2-40B4-BE49-F238E27FC236}">
                <a16:creationId xmlns:a16="http://schemas.microsoft.com/office/drawing/2014/main" id="{8E5C6234-6F13-4CC5-BB7B-815755D7B6A8}"/>
              </a:ext>
            </a:extLst>
          </p:cNvPr>
          <p:cNvSpPr txBox="1"/>
          <p:nvPr/>
        </p:nvSpPr>
        <p:spPr>
          <a:xfrm>
            <a:off x="4580039" y="4149459"/>
            <a:ext cx="1115736" cy="369332"/>
          </a:xfrm>
          <a:prstGeom prst="rect">
            <a:avLst/>
          </a:prstGeom>
          <a:noFill/>
        </p:spPr>
        <p:txBody>
          <a:bodyPr wrap="square" rtlCol="0">
            <a:spAutoFit/>
          </a:bodyPr>
          <a:lstStyle/>
          <a:p>
            <a:r>
              <a:rPr lang="it-IT" dirty="0"/>
              <a:t>Francia</a:t>
            </a:r>
          </a:p>
        </p:txBody>
      </p:sp>
      <p:sp>
        <p:nvSpPr>
          <p:cNvPr id="13" name="CasellaDiTesto 12">
            <a:extLst>
              <a:ext uri="{FF2B5EF4-FFF2-40B4-BE49-F238E27FC236}">
                <a16:creationId xmlns:a16="http://schemas.microsoft.com/office/drawing/2014/main" id="{5622ADBA-66B5-4EDF-8285-47A52034D763}"/>
              </a:ext>
            </a:extLst>
          </p:cNvPr>
          <p:cNvSpPr txBox="1"/>
          <p:nvPr/>
        </p:nvSpPr>
        <p:spPr>
          <a:xfrm>
            <a:off x="2361501" y="3624782"/>
            <a:ext cx="1493241" cy="369332"/>
          </a:xfrm>
          <a:prstGeom prst="rect">
            <a:avLst/>
          </a:prstGeom>
          <a:noFill/>
        </p:spPr>
        <p:txBody>
          <a:bodyPr wrap="square" rtlCol="0">
            <a:spAutoFit/>
          </a:bodyPr>
          <a:lstStyle/>
          <a:p>
            <a:pPr algn="ctr"/>
            <a:r>
              <a:rPr lang="it-IT" dirty="0"/>
              <a:t>Germania</a:t>
            </a:r>
          </a:p>
        </p:txBody>
      </p:sp>
      <p:sp>
        <p:nvSpPr>
          <p:cNvPr id="14" name="CasellaDiTesto 13">
            <a:extLst>
              <a:ext uri="{FF2B5EF4-FFF2-40B4-BE49-F238E27FC236}">
                <a16:creationId xmlns:a16="http://schemas.microsoft.com/office/drawing/2014/main" id="{5C3B772A-54B6-47F5-BF71-8742BF67CB31}"/>
              </a:ext>
            </a:extLst>
          </p:cNvPr>
          <p:cNvSpPr txBox="1"/>
          <p:nvPr/>
        </p:nvSpPr>
        <p:spPr>
          <a:xfrm>
            <a:off x="4469240" y="4838262"/>
            <a:ext cx="1115736" cy="369332"/>
          </a:xfrm>
          <a:prstGeom prst="rect">
            <a:avLst/>
          </a:prstGeom>
          <a:noFill/>
        </p:spPr>
        <p:txBody>
          <a:bodyPr wrap="square" rtlCol="0">
            <a:spAutoFit/>
          </a:bodyPr>
          <a:lstStyle/>
          <a:p>
            <a:r>
              <a:rPr lang="it-IT" dirty="0"/>
              <a:t>Ungheria</a:t>
            </a:r>
          </a:p>
        </p:txBody>
      </p:sp>
      <p:sp>
        <p:nvSpPr>
          <p:cNvPr id="15" name="CasellaDiTesto 14">
            <a:extLst>
              <a:ext uri="{FF2B5EF4-FFF2-40B4-BE49-F238E27FC236}">
                <a16:creationId xmlns:a16="http://schemas.microsoft.com/office/drawing/2014/main" id="{E3C4DB3C-ECA1-4236-AC04-51C92C2283F5}"/>
              </a:ext>
            </a:extLst>
          </p:cNvPr>
          <p:cNvSpPr txBox="1"/>
          <p:nvPr/>
        </p:nvSpPr>
        <p:spPr>
          <a:xfrm>
            <a:off x="2842815" y="4326276"/>
            <a:ext cx="1493241" cy="369332"/>
          </a:xfrm>
          <a:prstGeom prst="rect">
            <a:avLst/>
          </a:prstGeom>
          <a:noFill/>
        </p:spPr>
        <p:txBody>
          <a:bodyPr wrap="square" rtlCol="0">
            <a:spAutoFit/>
          </a:bodyPr>
          <a:lstStyle/>
          <a:p>
            <a:r>
              <a:rPr lang="it-IT" dirty="0"/>
              <a:t>Lussemburgo</a:t>
            </a:r>
          </a:p>
        </p:txBody>
      </p:sp>
      <p:sp>
        <p:nvSpPr>
          <p:cNvPr id="16" name="CasellaDiTesto 15">
            <a:extLst>
              <a:ext uri="{FF2B5EF4-FFF2-40B4-BE49-F238E27FC236}">
                <a16:creationId xmlns:a16="http://schemas.microsoft.com/office/drawing/2014/main" id="{981DE67A-CFD8-444F-B947-5D313013EA6D}"/>
              </a:ext>
            </a:extLst>
          </p:cNvPr>
          <p:cNvSpPr txBox="1"/>
          <p:nvPr/>
        </p:nvSpPr>
        <p:spPr>
          <a:xfrm>
            <a:off x="4649600" y="5470157"/>
            <a:ext cx="1115736" cy="369332"/>
          </a:xfrm>
          <a:prstGeom prst="rect">
            <a:avLst/>
          </a:prstGeom>
          <a:noFill/>
        </p:spPr>
        <p:txBody>
          <a:bodyPr wrap="square" rtlCol="0">
            <a:spAutoFit/>
          </a:bodyPr>
          <a:lstStyle/>
          <a:p>
            <a:r>
              <a:rPr lang="it-IT" dirty="0"/>
              <a:t>Olanda</a:t>
            </a:r>
          </a:p>
        </p:txBody>
      </p:sp>
      <p:sp>
        <p:nvSpPr>
          <p:cNvPr id="17" name="CasellaDiTesto 16">
            <a:extLst>
              <a:ext uri="{FF2B5EF4-FFF2-40B4-BE49-F238E27FC236}">
                <a16:creationId xmlns:a16="http://schemas.microsoft.com/office/drawing/2014/main" id="{71872794-CD39-4FB0-A446-C573FA7B7A39}"/>
              </a:ext>
            </a:extLst>
          </p:cNvPr>
          <p:cNvSpPr txBox="1"/>
          <p:nvPr/>
        </p:nvSpPr>
        <p:spPr>
          <a:xfrm>
            <a:off x="3080503" y="4881591"/>
            <a:ext cx="1262545" cy="369332"/>
          </a:xfrm>
          <a:prstGeom prst="rect">
            <a:avLst/>
          </a:prstGeom>
          <a:noFill/>
        </p:spPr>
        <p:txBody>
          <a:bodyPr wrap="square" rtlCol="0">
            <a:spAutoFit/>
          </a:bodyPr>
          <a:lstStyle/>
          <a:p>
            <a:r>
              <a:rPr lang="it-IT" dirty="0"/>
              <a:t>Polonia</a:t>
            </a:r>
          </a:p>
        </p:txBody>
      </p:sp>
      <p:sp>
        <p:nvSpPr>
          <p:cNvPr id="18" name="CasellaDiTesto 17">
            <a:extLst>
              <a:ext uri="{FF2B5EF4-FFF2-40B4-BE49-F238E27FC236}">
                <a16:creationId xmlns:a16="http://schemas.microsoft.com/office/drawing/2014/main" id="{6AC4FA81-EC92-4A04-99E2-754B7C8068EC}"/>
              </a:ext>
            </a:extLst>
          </p:cNvPr>
          <p:cNvSpPr txBox="1"/>
          <p:nvPr/>
        </p:nvSpPr>
        <p:spPr>
          <a:xfrm>
            <a:off x="3533867" y="5403438"/>
            <a:ext cx="1493241" cy="369332"/>
          </a:xfrm>
          <a:prstGeom prst="rect">
            <a:avLst/>
          </a:prstGeom>
          <a:noFill/>
        </p:spPr>
        <p:txBody>
          <a:bodyPr wrap="square" rtlCol="0">
            <a:spAutoFit/>
          </a:bodyPr>
          <a:lstStyle/>
          <a:p>
            <a:r>
              <a:rPr lang="it-IT" dirty="0"/>
              <a:t>Svizzera</a:t>
            </a:r>
          </a:p>
        </p:txBody>
      </p:sp>
      <p:sp>
        <p:nvSpPr>
          <p:cNvPr id="19" name="CasellaDiTesto 18">
            <a:extLst>
              <a:ext uri="{FF2B5EF4-FFF2-40B4-BE49-F238E27FC236}">
                <a16:creationId xmlns:a16="http://schemas.microsoft.com/office/drawing/2014/main" id="{8C5606C0-6B65-46C3-84F4-36AA031B87FA}"/>
              </a:ext>
            </a:extLst>
          </p:cNvPr>
          <p:cNvSpPr txBox="1"/>
          <p:nvPr/>
        </p:nvSpPr>
        <p:spPr>
          <a:xfrm>
            <a:off x="7955559" y="2717867"/>
            <a:ext cx="1518408" cy="369332"/>
          </a:xfrm>
          <a:prstGeom prst="rect">
            <a:avLst/>
          </a:prstGeom>
          <a:noFill/>
        </p:spPr>
        <p:txBody>
          <a:bodyPr wrap="square" rtlCol="0">
            <a:spAutoFit/>
          </a:bodyPr>
          <a:lstStyle/>
          <a:p>
            <a:r>
              <a:rPr lang="it-IT" dirty="0"/>
              <a:t>Danimarca</a:t>
            </a:r>
          </a:p>
        </p:txBody>
      </p:sp>
      <p:sp>
        <p:nvSpPr>
          <p:cNvPr id="20" name="CasellaDiTesto 19">
            <a:extLst>
              <a:ext uri="{FF2B5EF4-FFF2-40B4-BE49-F238E27FC236}">
                <a16:creationId xmlns:a16="http://schemas.microsoft.com/office/drawing/2014/main" id="{C178C692-309C-473B-A155-EF086CED49A6}"/>
              </a:ext>
            </a:extLst>
          </p:cNvPr>
          <p:cNvSpPr txBox="1"/>
          <p:nvPr/>
        </p:nvSpPr>
        <p:spPr>
          <a:xfrm>
            <a:off x="6319707" y="2720444"/>
            <a:ext cx="1224792" cy="369332"/>
          </a:xfrm>
          <a:prstGeom prst="rect">
            <a:avLst/>
          </a:prstGeom>
          <a:noFill/>
        </p:spPr>
        <p:txBody>
          <a:bodyPr wrap="square" rtlCol="0">
            <a:spAutoFit/>
          </a:bodyPr>
          <a:lstStyle/>
          <a:p>
            <a:r>
              <a:rPr lang="it-IT" dirty="0"/>
              <a:t>Finlandia</a:t>
            </a:r>
          </a:p>
        </p:txBody>
      </p:sp>
      <p:sp>
        <p:nvSpPr>
          <p:cNvPr id="21" name="CasellaDiTesto 20">
            <a:extLst>
              <a:ext uri="{FF2B5EF4-FFF2-40B4-BE49-F238E27FC236}">
                <a16:creationId xmlns:a16="http://schemas.microsoft.com/office/drawing/2014/main" id="{EDE79110-50D6-48A8-9897-EF4A45CB2629}"/>
              </a:ext>
            </a:extLst>
          </p:cNvPr>
          <p:cNvSpPr txBox="1"/>
          <p:nvPr/>
        </p:nvSpPr>
        <p:spPr>
          <a:xfrm>
            <a:off x="7658454" y="3313253"/>
            <a:ext cx="1392573" cy="369332"/>
          </a:xfrm>
          <a:prstGeom prst="rect">
            <a:avLst/>
          </a:prstGeom>
          <a:noFill/>
        </p:spPr>
        <p:txBody>
          <a:bodyPr wrap="square" rtlCol="0">
            <a:spAutoFit/>
          </a:bodyPr>
          <a:lstStyle/>
          <a:p>
            <a:r>
              <a:rPr lang="it-IT" dirty="0"/>
              <a:t>Grecia</a:t>
            </a:r>
          </a:p>
        </p:txBody>
      </p:sp>
      <p:sp>
        <p:nvSpPr>
          <p:cNvPr id="22" name="CasellaDiTesto 21">
            <a:extLst>
              <a:ext uri="{FF2B5EF4-FFF2-40B4-BE49-F238E27FC236}">
                <a16:creationId xmlns:a16="http://schemas.microsoft.com/office/drawing/2014/main" id="{BB52EA80-2DCB-4B9A-B9C6-7A646E4A5A66}"/>
              </a:ext>
            </a:extLst>
          </p:cNvPr>
          <p:cNvSpPr txBox="1"/>
          <p:nvPr/>
        </p:nvSpPr>
        <p:spPr>
          <a:xfrm>
            <a:off x="8429540" y="3792415"/>
            <a:ext cx="1493241" cy="369332"/>
          </a:xfrm>
          <a:prstGeom prst="rect">
            <a:avLst/>
          </a:prstGeom>
          <a:noFill/>
        </p:spPr>
        <p:txBody>
          <a:bodyPr wrap="square" rtlCol="0">
            <a:spAutoFit/>
          </a:bodyPr>
          <a:lstStyle/>
          <a:p>
            <a:r>
              <a:rPr lang="it-IT" dirty="0"/>
              <a:t>Islanda</a:t>
            </a:r>
          </a:p>
        </p:txBody>
      </p:sp>
      <p:sp>
        <p:nvSpPr>
          <p:cNvPr id="23" name="CasellaDiTesto 22">
            <a:extLst>
              <a:ext uri="{FF2B5EF4-FFF2-40B4-BE49-F238E27FC236}">
                <a16:creationId xmlns:a16="http://schemas.microsoft.com/office/drawing/2014/main" id="{4F41A477-573C-4B01-AF29-B3F02DC24F8C}"/>
              </a:ext>
            </a:extLst>
          </p:cNvPr>
          <p:cNvSpPr txBox="1"/>
          <p:nvPr/>
        </p:nvSpPr>
        <p:spPr>
          <a:xfrm>
            <a:off x="6610525" y="3607749"/>
            <a:ext cx="1224792" cy="369332"/>
          </a:xfrm>
          <a:prstGeom prst="rect">
            <a:avLst/>
          </a:prstGeom>
          <a:noFill/>
        </p:spPr>
        <p:txBody>
          <a:bodyPr wrap="square" rtlCol="0">
            <a:spAutoFit/>
          </a:bodyPr>
          <a:lstStyle/>
          <a:p>
            <a:r>
              <a:rPr lang="it-IT" b="1" dirty="0">
                <a:solidFill>
                  <a:srgbClr val="C00000"/>
                </a:solidFill>
              </a:rPr>
              <a:t>Italia?</a:t>
            </a:r>
          </a:p>
        </p:txBody>
      </p:sp>
      <p:sp>
        <p:nvSpPr>
          <p:cNvPr id="24" name="CasellaDiTesto 23">
            <a:extLst>
              <a:ext uri="{FF2B5EF4-FFF2-40B4-BE49-F238E27FC236}">
                <a16:creationId xmlns:a16="http://schemas.microsoft.com/office/drawing/2014/main" id="{E02B2ACB-1864-4529-9E83-EB8E889322D4}"/>
              </a:ext>
            </a:extLst>
          </p:cNvPr>
          <p:cNvSpPr txBox="1"/>
          <p:nvPr/>
        </p:nvSpPr>
        <p:spPr>
          <a:xfrm>
            <a:off x="7139030" y="4120626"/>
            <a:ext cx="1392573" cy="369332"/>
          </a:xfrm>
          <a:prstGeom prst="rect">
            <a:avLst/>
          </a:prstGeom>
          <a:noFill/>
        </p:spPr>
        <p:txBody>
          <a:bodyPr wrap="square" rtlCol="0">
            <a:spAutoFit/>
          </a:bodyPr>
          <a:lstStyle/>
          <a:p>
            <a:r>
              <a:rPr lang="it-IT" dirty="0"/>
              <a:t>Norvegia</a:t>
            </a:r>
          </a:p>
        </p:txBody>
      </p:sp>
      <p:sp>
        <p:nvSpPr>
          <p:cNvPr id="25" name="CasellaDiTesto 24">
            <a:extLst>
              <a:ext uri="{FF2B5EF4-FFF2-40B4-BE49-F238E27FC236}">
                <a16:creationId xmlns:a16="http://schemas.microsoft.com/office/drawing/2014/main" id="{0C51C508-50A3-4D1A-9156-C5EDF6987EB0}"/>
              </a:ext>
            </a:extLst>
          </p:cNvPr>
          <p:cNvSpPr txBox="1"/>
          <p:nvPr/>
        </p:nvSpPr>
        <p:spPr>
          <a:xfrm>
            <a:off x="7844409" y="4642990"/>
            <a:ext cx="1262545" cy="369332"/>
          </a:xfrm>
          <a:prstGeom prst="rect">
            <a:avLst/>
          </a:prstGeom>
          <a:noFill/>
        </p:spPr>
        <p:txBody>
          <a:bodyPr wrap="square" rtlCol="0">
            <a:spAutoFit/>
          </a:bodyPr>
          <a:lstStyle/>
          <a:p>
            <a:r>
              <a:rPr lang="it-IT" dirty="0"/>
              <a:t>Portogallo</a:t>
            </a:r>
          </a:p>
        </p:txBody>
      </p:sp>
      <p:sp>
        <p:nvSpPr>
          <p:cNvPr id="26" name="CasellaDiTesto 25">
            <a:extLst>
              <a:ext uri="{FF2B5EF4-FFF2-40B4-BE49-F238E27FC236}">
                <a16:creationId xmlns:a16="http://schemas.microsoft.com/office/drawing/2014/main" id="{6488A60B-1B7E-4749-ABF2-9512073D7CFC}"/>
              </a:ext>
            </a:extLst>
          </p:cNvPr>
          <p:cNvSpPr txBox="1"/>
          <p:nvPr/>
        </p:nvSpPr>
        <p:spPr>
          <a:xfrm>
            <a:off x="6131651" y="4560914"/>
            <a:ext cx="1224792" cy="369332"/>
          </a:xfrm>
          <a:prstGeom prst="rect">
            <a:avLst/>
          </a:prstGeom>
          <a:noFill/>
        </p:spPr>
        <p:txBody>
          <a:bodyPr wrap="square" rtlCol="0">
            <a:spAutoFit/>
          </a:bodyPr>
          <a:lstStyle/>
          <a:p>
            <a:pPr algn="ctr"/>
            <a:r>
              <a:rPr lang="it-IT" dirty="0"/>
              <a:t>Spagna</a:t>
            </a:r>
          </a:p>
        </p:txBody>
      </p:sp>
      <p:sp>
        <p:nvSpPr>
          <p:cNvPr id="27" name="CasellaDiTesto 26">
            <a:extLst>
              <a:ext uri="{FF2B5EF4-FFF2-40B4-BE49-F238E27FC236}">
                <a16:creationId xmlns:a16="http://schemas.microsoft.com/office/drawing/2014/main" id="{CEF7FBC0-89FF-4B7D-9FDE-A8EEF213D9DB}"/>
              </a:ext>
            </a:extLst>
          </p:cNvPr>
          <p:cNvSpPr txBox="1"/>
          <p:nvPr/>
        </p:nvSpPr>
        <p:spPr>
          <a:xfrm>
            <a:off x="7798267" y="5308899"/>
            <a:ext cx="1262545" cy="369332"/>
          </a:xfrm>
          <a:prstGeom prst="rect">
            <a:avLst/>
          </a:prstGeom>
          <a:noFill/>
        </p:spPr>
        <p:txBody>
          <a:bodyPr wrap="square" rtlCol="0">
            <a:spAutoFit/>
          </a:bodyPr>
          <a:lstStyle/>
          <a:p>
            <a:r>
              <a:rPr lang="it-IT" dirty="0"/>
              <a:t>Svezia</a:t>
            </a:r>
          </a:p>
        </p:txBody>
      </p:sp>
      <p:sp>
        <p:nvSpPr>
          <p:cNvPr id="28" name="CasellaDiTesto 27">
            <a:extLst>
              <a:ext uri="{FF2B5EF4-FFF2-40B4-BE49-F238E27FC236}">
                <a16:creationId xmlns:a16="http://schemas.microsoft.com/office/drawing/2014/main" id="{7CF05D12-056F-4E90-8C3A-A9814AC6014D}"/>
              </a:ext>
            </a:extLst>
          </p:cNvPr>
          <p:cNvSpPr txBox="1"/>
          <p:nvPr/>
        </p:nvSpPr>
        <p:spPr>
          <a:xfrm>
            <a:off x="6294540" y="5266596"/>
            <a:ext cx="1374399" cy="369332"/>
          </a:xfrm>
          <a:prstGeom prst="rect">
            <a:avLst/>
          </a:prstGeom>
          <a:noFill/>
        </p:spPr>
        <p:txBody>
          <a:bodyPr wrap="square" rtlCol="0">
            <a:spAutoFit/>
          </a:bodyPr>
          <a:lstStyle/>
          <a:p>
            <a:r>
              <a:rPr lang="it-IT" dirty="0"/>
              <a:t>Regno unito</a:t>
            </a:r>
          </a:p>
        </p:txBody>
      </p:sp>
      <p:sp>
        <p:nvSpPr>
          <p:cNvPr id="29" name="Segnaposto data 1">
            <a:extLst>
              <a:ext uri="{FF2B5EF4-FFF2-40B4-BE49-F238E27FC236}">
                <a16:creationId xmlns:a16="http://schemas.microsoft.com/office/drawing/2014/main" id="{2FEF7490-76AA-4613-9ADC-233C5F8ED7BF}"/>
              </a:ext>
            </a:extLst>
          </p:cNvPr>
          <p:cNvSpPr>
            <a:spLocks noGrp="1"/>
          </p:cNvSpPr>
          <p:nvPr>
            <p:ph type="dt" sz="half" idx="10"/>
          </p:nvPr>
        </p:nvSpPr>
        <p:spPr>
          <a:xfrm>
            <a:off x="0" y="6500143"/>
            <a:ext cx="2743200" cy="365125"/>
          </a:xfrm>
        </p:spPr>
        <p:txBody>
          <a:bodyPr>
            <a:normAutofit/>
          </a:bodyPr>
          <a:lstStyle/>
          <a:p>
            <a:pPr>
              <a:spcAft>
                <a:spcPts val="600"/>
              </a:spcAft>
            </a:pPr>
            <a:r>
              <a:rPr lang="it-IT" dirty="0">
                <a:solidFill>
                  <a:schemeClr val="tx1"/>
                </a:solidFill>
              </a:rPr>
              <a:t>15/10/2020</a:t>
            </a:r>
          </a:p>
        </p:txBody>
      </p:sp>
      <p:sp>
        <p:nvSpPr>
          <p:cNvPr id="30" name="Segnaposto piè di pagina 2">
            <a:extLst>
              <a:ext uri="{FF2B5EF4-FFF2-40B4-BE49-F238E27FC236}">
                <a16:creationId xmlns:a16="http://schemas.microsoft.com/office/drawing/2014/main" id="{177EB998-0893-4F44-B893-84F9B310C942}"/>
              </a:ext>
            </a:extLst>
          </p:cNvPr>
          <p:cNvSpPr>
            <a:spLocks noGrp="1"/>
          </p:cNvSpPr>
          <p:nvPr>
            <p:ph type="ftr" sz="quarter" idx="11"/>
          </p:nvPr>
        </p:nvSpPr>
        <p:spPr>
          <a:xfrm>
            <a:off x="4038600" y="6469399"/>
            <a:ext cx="4114800" cy="365125"/>
          </a:xfrm>
        </p:spPr>
        <p:txBody>
          <a:bodyPr>
            <a:normAutofit/>
          </a:bodyPr>
          <a:lstStyle/>
          <a:p>
            <a:pPr>
              <a:spcAft>
                <a:spcPts val="600"/>
              </a:spcAft>
            </a:pPr>
            <a:r>
              <a:rPr lang="it-IT" dirty="0">
                <a:solidFill>
                  <a:schemeClr val="tx1"/>
                </a:solidFill>
              </a:rPr>
              <a:t>Fondazione the Bridge</a:t>
            </a:r>
          </a:p>
        </p:txBody>
      </p:sp>
      <p:sp>
        <p:nvSpPr>
          <p:cNvPr id="31" name="Segnaposto numero diapositiva 3">
            <a:extLst>
              <a:ext uri="{FF2B5EF4-FFF2-40B4-BE49-F238E27FC236}">
                <a16:creationId xmlns:a16="http://schemas.microsoft.com/office/drawing/2014/main" id="{476A6132-AD06-4779-9FF5-A75B51601ACE}"/>
              </a:ext>
            </a:extLst>
          </p:cNvPr>
          <p:cNvSpPr>
            <a:spLocks noGrp="1"/>
          </p:cNvSpPr>
          <p:nvPr>
            <p:ph type="sldNum" sz="quarter" idx="12"/>
          </p:nvPr>
        </p:nvSpPr>
        <p:spPr>
          <a:xfrm>
            <a:off x="9448800" y="6492874"/>
            <a:ext cx="2743200" cy="365125"/>
          </a:xfrm>
        </p:spPr>
        <p:txBody>
          <a:bodyPr>
            <a:normAutofit/>
          </a:bodyPr>
          <a:lstStyle/>
          <a:p>
            <a:pPr>
              <a:spcAft>
                <a:spcPts val="600"/>
              </a:spcAft>
            </a:pPr>
            <a:fld id="{88B3C244-5596-4B71-873F-2D131CD48EE1}" type="slidenum">
              <a:rPr lang="it-IT" smtClean="0">
                <a:solidFill>
                  <a:schemeClr val="tx1"/>
                </a:solidFill>
              </a:rPr>
              <a:pPr>
                <a:spcAft>
                  <a:spcPts val="600"/>
                </a:spcAft>
              </a:pPr>
              <a:t>26</a:t>
            </a:fld>
            <a:endParaRPr lang="it-IT" dirty="0">
              <a:solidFill>
                <a:schemeClr val="tx1"/>
              </a:solidFill>
            </a:endParaRPr>
          </a:p>
        </p:txBody>
      </p:sp>
      <p:sp>
        <p:nvSpPr>
          <p:cNvPr id="7" name="CasellaDiTesto 6">
            <a:extLst>
              <a:ext uri="{FF2B5EF4-FFF2-40B4-BE49-F238E27FC236}">
                <a16:creationId xmlns:a16="http://schemas.microsoft.com/office/drawing/2014/main" id="{98B23056-D7A0-444C-88D9-C5303AF0D6B0}"/>
              </a:ext>
            </a:extLst>
          </p:cNvPr>
          <p:cNvSpPr txBox="1"/>
          <p:nvPr/>
        </p:nvSpPr>
        <p:spPr>
          <a:xfrm>
            <a:off x="188051" y="260379"/>
            <a:ext cx="11887200" cy="461665"/>
          </a:xfrm>
          <a:prstGeom prst="rect">
            <a:avLst/>
          </a:prstGeom>
          <a:noFill/>
        </p:spPr>
        <p:txBody>
          <a:bodyPr wrap="square" rtlCol="0">
            <a:spAutoFit/>
          </a:bodyPr>
          <a:lstStyle/>
          <a:p>
            <a:pPr algn="ctr"/>
            <a:r>
              <a:rPr lang="it-IT" sz="2400" dirty="0"/>
              <a:t>Obiettivo del Global Health Summit 2021 è la creazione di un sistema sanitario europeo</a:t>
            </a:r>
          </a:p>
        </p:txBody>
      </p:sp>
      <p:sp>
        <p:nvSpPr>
          <p:cNvPr id="34" name="CasellaDiTesto 33">
            <a:extLst>
              <a:ext uri="{FF2B5EF4-FFF2-40B4-BE49-F238E27FC236}">
                <a16:creationId xmlns:a16="http://schemas.microsoft.com/office/drawing/2014/main" id="{4905B26E-2AB3-4CBA-A3B7-FDCFA7CB2BA3}"/>
              </a:ext>
            </a:extLst>
          </p:cNvPr>
          <p:cNvSpPr txBox="1"/>
          <p:nvPr/>
        </p:nvSpPr>
        <p:spPr>
          <a:xfrm>
            <a:off x="3753376" y="3800395"/>
            <a:ext cx="1224792" cy="369332"/>
          </a:xfrm>
          <a:prstGeom prst="rect">
            <a:avLst/>
          </a:prstGeom>
          <a:noFill/>
        </p:spPr>
        <p:txBody>
          <a:bodyPr wrap="square" rtlCol="0">
            <a:spAutoFit/>
          </a:bodyPr>
          <a:lstStyle/>
          <a:p>
            <a:r>
              <a:rPr lang="it-IT" b="1" dirty="0">
                <a:solidFill>
                  <a:srgbClr val="C00000"/>
                </a:solidFill>
              </a:rPr>
              <a:t>Italia?</a:t>
            </a:r>
          </a:p>
        </p:txBody>
      </p:sp>
      <p:sp>
        <p:nvSpPr>
          <p:cNvPr id="37" name="Freccia in giù 36">
            <a:extLst>
              <a:ext uri="{FF2B5EF4-FFF2-40B4-BE49-F238E27FC236}">
                <a16:creationId xmlns:a16="http://schemas.microsoft.com/office/drawing/2014/main" id="{53BDEE58-3942-4332-828A-0F467986D512}"/>
              </a:ext>
            </a:extLst>
          </p:cNvPr>
          <p:cNvSpPr/>
          <p:nvPr/>
        </p:nvSpPr>
        <p:spPr>
          <a:xfrm>
            <a:off x="5628837" y="964953"/>
            <a:ext cx="845189" cy="884048"/>
          </a:xfrm>
          <a:prstGeom prst="downArrow">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38" name="CasellaDiTesto 37">
            <a:extLst>
              <a:ext uri="{FF2B5EF4-FFF2-40B4-BE49-F238E27FC236}">
                <a16:creationId xmlns:a16="http://schemas.microsoft.com/office/drawing/2014/main" id="{F95B80D8-1F2C-4C20-8BE8-28DE8CD7680E}"/>
              </a:ext>
            </a:extLst>
          </p:cNvPr>
          <p:cNvSpPr txBox="1"/>
          <p:nvPr/>
        </p:nvSpPr>
        <p:spPr>
          <a:xfrm>
            <a:off x="6226198" y="5962594"/>
            <a:ext cx="7716476" cy="461665"/>
          </a:xfrm>
          <a:prstGeom prst="rect">
            <a:avLst/>
          </a:prstGeom>
          <a:noFill/>
        </p:spPr>
        <p:txBody>
          <a:bodyPr wrap="square" rtlCol="0">
            <a:spAutoFit/>
          </a:bodyPr>
          <a:lstStyle/>
          <a:p>
            <a:pPr algn="ctr"/>
            <a:r>
              <a:rPr lang="it-IT" sz="2400" dirty="0"/>
              <a:t>Dove si collocherà l’Italia?</a:t>
            </a:r>
          </a:p>
        </p:txBody>
      </p:sp>
    </p:spTree>
    <p:extLst>
      <p:ext uri="{BB962C8B-B14F-4D97-AF65-F5344CB8AC3E}">
        <p14:creationId xmlns:p14="http://schemas.microsoft.com/office/powerpoint/2010/main" val="316717648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93B69386-F4F9-45B4-AD2B-BE58494B8F55}"/>
              </a:ext>
            </a:extLst>
          </p:cNvPr>
          <p:cNvSpPr>
            <a:spLocks noGrp="1"/>
          </p:cNvSpPr>
          <p:nvPr>
            <p:ph type="title"/>
          </p:nvPr>
        </p:nvSpPr>
        <p:spPr>
          <a:xfrm>
            <a:off x="719016" y="1353719"/>
            <a:ext cx="11472984" cy="1325563"/>
          </a:xfrm>
        </p:spPr>
        <p:txBody>
          <a:bodyPr>
            <a:normAutofit/>
          </a:bodyPr>
          <a:lstStyle/>
          <a:p>
            <a:pPr algn="ctr"/>
            <a:r>
              <a:rPr lang="it-IT" sz="5400" dirty="0">
                <a:latin typeface="+mn-lt"/>
                <a:cs typeface="Arial" panose="020B0604020202020204" pitchFamily="34" charset="0"/>
              </a:rPr>
              <a:t>Grazie per la vostra attenzione</a:t>
            </a:r>
            <a:r>
              <a:rPr lang="it-IT" sz="4800" dirty="0">
                <a:latin typeface="+mn-lt"/>
                <a:cs typeface="Arial" panose="020B0604020202020204" pitchFamily="34" charset="0"/>
              </a:rPr>
              <a:t>!</a:t>
            </a:r>
          </a:p>
        </p:txBody>
      </p:sp>
      <p:pic>
        <p:nvPicPr>
          <p:cNvPr id="6" name="Immagine 5">
            <a:extLst>
              <a:ext uri="{FF2B5EF4-FFF2-40B4-BE49-F238E27FC236}">
                <a16:creationId xmlns:a16="http://schemas.microsoft.com/office/drawing/2014/main" id="{E36F700C-F8E1-4FF5-BF33-B242F2299115}"/>
              </a:ext>
            </a:extLst>
          </p:cNvPr>
          <p:cNvPicPr>
            <a:picLocks noChangeAspect="1"/>
          </p:cNvPicPr>
          <p:nvPr/>
        </p:nvPicPr>
        <p:blipFill>
          <a:blip r:embed="rId2"/>
          <a:stretch>
            <a:fillRect/>
          </a:stretch>
        </p:blipFill>
        <p:spPr>
          <a:xfrm>
            <a:off x="829793" y="4757196"/>
            <a:ext cx="3368845" cy="1325564"/>
          </a:xfrm>
          <a:prstGeom prst="rect">
            <a:avLst/>
          </a:prstGeom>
        </p:spPr>
      </p:pic>
      <p:sp>
        <p:nvSpPr>
          <p:cNvPr id="7" name="Rettangolo 6">
            <a:extLst>
              <a:ext uri="{FF2B5EF4-FFF2-40B4-BE49-F238E27FC236}">
                <a16:creationId xmlns:a16="http://schemas.microsoft.com/office/drawing/2014/main" id="{F53BD630-8A3F-44B2-8B3E-8ACE58644BD4}"/>
              </a:ext>
            </a:extLst>
          </p:cNvPr>
          <p:cNvSpPr/>
          <p:nvPr/>
        </p:nvSpPr>
        <p:spPr>
          <a:xfrm>
            <a:off x="719016" y="4075110"/>
            <a:ext cx="4692015" cy="461665"/>
          </a:xfrm>
          <a:prstGeom prst="rect">
            <a:avLst/>
          </a:prstGeom>
        </p:spPr>
        <p:txBody>
          <a:bodyPr wrap="square">
            <a:spAutoFit/>
          </a:bodyPr>
          <a:lstStyle/>
          <a:p>
            <a:r>
              <a:rPr lang="it-IT" sz="2400" dirty="0">
                <a:solidFill>
                  <a:srgbClr val="1A3D54"/>
                </a:solidFill>
                <a:latin typeface="Arial" panose="020B0604020202020204" pitchFamily="34" charset="0"/>
                <a:cs typeface="Arial" panose="020B0604020202020204" pitchFamily="34" charset="0"/>
                <a:hlinkClick r:id="rId3">
                  <a:extLst>
                    <a:ext uri="{A12FA001-AC4F-418D-AE19-62706E023703}">
                      <ahyp:hlinkClr xmlns:ahyp="http://schemas.microsoft.com/office/drawing/2018/hyperlinkcolor" val="tx"/>
                    </a:ext>
                  </a:extLst>
                </a:hlinkClick>
              </a:rPr>
              <a:t>www.fondazionethebridge.it</a:t>
            </a:r>
            <a:r>
              <a:rPr lang="it-IT" sz="2400" dirty="0">
                <a:solidFill>
                  <a:srgbClr val="1A3D54"/>
                </a:solidFill>
                <a:latin typeface="Arial" panose="020B0604020202020204" pitchFamily="34" charset="0"/>
                <a:cs typeface="Arial" panose="020B0604020202020204" pitchFamily="34" charset="0"/>
              </a:rPr>
              <a:t> </a:t>
            </a:r>
          </a:p>
        </p:txBody>
      </p:sp>
      <p:pic>
        <p:nvPicPr>
          <p:cNvPr id="8" name="Immagine 7">
            <a:extLst>
              <a:ext uri="{FF2B5EF4-FFF2-40B4-BE49-F238E27FC236}">
                <a16:creationId xmlns:a16="http://schemas.microsoft.com/office/drawing/2014/main" id="{2A15D555-18F0-4EF5-AC1F-31788CBA3174}"/>
              </a:ext>
            </a:extLst>
          </p:cNvPr>
          <p:cNvPicPr>
            <a:picLocks noChangeAspect="1"/>
          </p:cNvPicPr>
          <p:nvPr/>
        </p:nvPicPr>
        <p:blipFill>
          <a:blip r:embed="rId4">
            <a:extLst>
              <a:ext uri="{28A0092B-C50C-407E-A947-70E740481C1C}">
                <a14:useLocalDpi xmlns:a14="http://schemas.microsoft.com/office/drawing/2010/main" val="0"/>
              </a:ext>
              <a:ext uri="{837473B0-CC2E-450A-ABE3-18F120FF3D39}">
                <a1611:picAttrSrcUrl xmlns:a1611="http://schemas.microsoft.com/office/drawing/2016/11/main" r:id="rId5"/>
              </a:ext>
            </a:extLst>
          </a:blip>
          <a:stretch>
            <a:fillRect/>
          </a:stretch>
        </p:blipFill>
        <p:spPr>
          <a:xfrm>
            <a:off x="4561058" y="4675261"/>
            <a:ext cx="428992" cy="428992"/>
          </a:xfrm>
          <a:prstGeom prst="rect">
            <a:avLst/>
          </a:prstGeom>
        </p:spPr>
      </p:pic>
      <p:pic>
        <p:nvPicPr>
          <p:cNvPr id="9" name="Immagine 8">
            <a:extLst>
              <a:ext uri="{FF2B5EF4-FFF2-40B4-BE49-F238E27FC236}">
                <a16:creationId xmlns:a16="http://schemas.microsoft.com/office/drawing/2014/main" id="{9B77C3E7-D2FD-4532-8C0A-A27B6E6F746D}"/>
              </a:ext>
            </a:extLst>
          </p:cNvPr>
          <p:cNvPicPr>
            <a:picLocks noChangeAspect="1"/>
          </p:cNvPicPr>
          <p:nvPr/>
        </p:nvPicPr>
        <p:blipFill>
          <a:blip r:embed="rId6">
            <a:extLst>
              <a:ext uri="{28A0092B-C50C-407E-A947-70E740481C1C}">
                <a14:useLocalDpi xmlns:a14="http://schemas.microsoft.com/office/drawing/2010/main" val="0"/>
              </a:ext>
              <a:ext uri="{837473B0-CC2E-450A-ABE3-18F120FF3D39}">
                <a1611:picAttrSrcUrl xmlns:a1611="http://schemas.microsoft.com/office/drawing/2016/11/main" r:id="rId7"/>
              </a:ext>
            </a:extLst>
          </a:blip>
          <a:stretch>
            <a:fillRect/>
          </a:stretch>
        </p:blipFill>
        <p:spPr>
          <a:xfrm>
            <a:off x="4562101" y="5219167"/>
            <a:ext cx="427949" cy="427949"/>
          </a:xfrm>
          <a:prstGeom prst="rect">
            <a:avLst/>
          </a:prstGeom>
        </p:spPr>
      </p:pic>
      <p:pic>
        <p:nvPicPr>
          <p:cNvPr id="10" name="Immagine 9">
            <a:extLst>
              <a:ext uri="{FF2B5EF4-FFF2-40B4-BE49-F238E27FC236}">
                <a16:creationId xmlns:a16="http://schemas.microsoft.com/office/drawing/2014/main" id="{C99A6C3E-7797-442E-89FA-73025C5BE820}"/>
              </a:ext>
            </a:extLst>
          </p:cNvPr>
          <p:cNvPicPr>
            <a:picLocks noChangeAspect="1"/>
          </p:cNvPicPr>
          <p:nvPr/>
        </p:nvPicPr>
        <p:blipFill>
          <a:blip r:embed="rId8">
            <a:extLst>
              <a:ext uri="{28A0092B-C50C-407E-A947-70E740481C1C}">
                <a14:useLocalDpi xmlns:a14="http://schemas.microsoft.com/office/drawing/2010/main" val="0"/>
              </a:ext>
              <a:ext uri="{837473B0-CC2E-450A-ABE3-18F120FF3D39}">
                <a1611:picAttrSrcUrl xmlns:a1611="http://schemas.microsoft.com/office/drawing/2016/11/main" r:id="rId9"/>
              </a:ext>
            </a:extLst>
          </a:blip>
          <a:stretch>
            <a:fillRect/>
          </a:stretch>
        </p:blipFill>
        <p:spPr>
          <a:xfrm>
            <a:off x="4561058" y="5762030"/>
            <a:ext cx="452229" cy="367813"/>
          </a:xfrm>
          <a:prstGeom prst="rect">
            <a:avLst/>
          </a:prstGeom>
        </p:spPr>
      </p:pic>
      <p:sp>
        <p:nvSpPr>
          <p:cNvPr id="3" name="CasellaDiTesto 2">
            <a:extLst>
              <a:ext uri="{FF2B5EF4-FFF2-40B4-BE49-F238E27FC236}">
                <a16:creationId xmlns:a16="http://schemas.microsoft.com/office/drawing/2014/main" id="{BBABC183-3289-4A62-9886-7B55AE2CA36D}"/>
              </a:ext>
            </a:extLst>
          </p:cNvPr>
          <p:cNvSpPr txBox="1"/>
          <p:nvPr/>
        </p:nvSpPr>
        <p:spPr>
          <a:xfrm>
            <a:off x="9385521" y="3228945"/>
            <a:ext cx="2393005" cy="40011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2000" b="0" i="0" u="none" strike="noStrike" kern="1200" cap="none" spc="0" normalizeH="0" baseline="0" noProof="0" dirty="0">
                <a:ln>
                  <a:noFill/>
                </a:ln>
                <a:solidFill>
                  <a:prstClr val="black"/>
                </a:solidFill>
                <a:effectLst/>
                <a:uLnTx/>
                <a:uFillTx/>
                <a:latin typeface="Calibri" panose="020F0502020204030204"/>
                <a:ea typeface="+mn-ea"/>
                <a:cs typeface="+mn-cs"/>
              </a:rPr>
              <a:t>Membership:</a:t>
            </a:r>
          </a:p>
        </p:txBody>
      </p:sp>
      <p:pic>
        <p:nvPicPr>
          <p:cNvPr id="4" name="Immagine 3">
            <a:extLst>
              <a:ext uri="{FF2B5EF4-FFF2-40B4-BE49-F238E27FC236}">
                <a16:creationId xmlns:a16="http://schemas.microsoft.com/office/drawing/2014/main" id="{1596625C-A7D2-439F-A49B-65145533B6B4}"/>
              </a:ext>
            </a:extLst>
          </p:cNvPr>
          <p:cNvPicPr>
            <a:picLocks noChangeAspect="1"/>
          </p:cNvPicPr>
          <p:nvPr/>
        </p:nvPicPr>
        <p:blipFill>
          <a:blip r:embed="rId10"/>
          <a:stretch>
            <a:fillRect/>
          </a:stretch>
        </p:blipFill>
        <p:spPr>
          <a:xfrm>
            <a:off x="9627956" y="3667451"/>
            <a:ext cx="1908137" cy="1276985"/>
          </a:xfrm>
          <a:prstGeom prst="rect">
            <a:avLst/>
          </a:prstGeom>
        </p:spPr>
      </p:pic>
      <p:pic>
        <p:nvPicPr>
          <p:cNvPr id="5" name="Immagine 4">
            <a:extLst>
              <a:ext uri="{FF2B5EF4-FFF2-40B4-BE49-F238E27FC236}">
                <a16:creationId xmlns:a16="http://schemas.microsoft.com/office/drawing/2014/main" id="{2631252C-BF4D-4607-B9F5-66154C7E7F88}"/>
              </a:ext>
            </a:extLst>
          </p:cNvPr>
          <p:cNvPicPr>
            <a:picLocks noChangeAspect="1"/>
          </p:cNvPicPr>
          <p:nvPr/>
        </p:nvPicPr>
        <p:blipFill>
          <a:blip r:embed="rId11"/>
          <a:stretch>
            <a:fillRect/>
          </a:stretch>
        </p:blipFill>
        <p:spPr>
          <a:xfrm>
            <a:off x="9478388" y="4961122"/>
            <a:ext cx="2057705" cy="1226485"/>
          </a:xfrm>
          <a:prstGeom prst="rect">
            <a:avLst/>
          </a:prstGeom>
        </p:spPr>
      </p:pic>
    </p:spTree>
    <p:extLst>
      <p:ext uri="{BB962C8B-B14F-4D97-AF65-F5344CB8AC3E}">
        <p14:creationId xmlns:p14="http://schemas.microsoft.com/office/powerpoint/2010/main" val="43710890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data 1">
            <a:extLst>
              <a:ext uri="{FF2B5EF4-FFF2-40B4-BE49-F238E27FC236}">
                <a16:creationId xmlns:a16="http://schemas.microsoft.com/office/drawing/2014/main" id="{D514BB28-662C-4ADB-9902-5E01757FC61B}"/>
              </a:ext>
            </a:extLst>
          </p:cNvPr>
          <p:cNvSpPr>
            <a:spLocks noGrp="1"/>
          </p:cNvSpPr>
          <p:nvPr>
            <p:ph type="dt" sz="half" idx="10"/>
          </p:nvPr>
        </p:nvSpPr>
        <p:spPr>
          <a:xfrm>
            <a:off x="0" y="6500143"/>
            <a:ext cx="2743200" cy="365125"/>
          </a:xfrm>
        </p:spPr>
        <p:txBody>
          <a:bodyPr>
            <a:normAutofit/>
          </a:bodyPr>
          <a:lstStyle/>
          <a:p>
            <a:pPr>
              <a:spcAft>
                <a:spcPts val="600"/>
              </a:spcAft>
            </a:pPr>
            <a:r>
              <a:rPr lang="it-IT" dirty="0">
                <a:solidFill>
                  <a:schemeClr val="tx1"/>
                </a:solidFill>
              </a:rPr>
              <a:t>15/10/2020</a:t>
            </a:r>
          </a:p>
        </p:txBody>
      </p:sp>
      <p:sp>
        <p:nvSpPr>
          <p:cNvPr id="3" name="Segnaposto piè di pagina 2">
            <a:extLst>
              <a:ext uri="{FF2B5EF4-FFF2-40B4-BE49-F238E27FC236}">
                <a16:creationId xmlns:a16="http://schemas.microsoft.com/office/drawing/2014/main" id="{B18691F0-A8C3-42BE-BB27-035E47C7C419}"/>
              </a:ext>
            </a:extLst>
          </p:cNvPr>
          <p:cNvSpPr>
            <a:spLocks noGrp="1"/>
          </p:cNvSpPr>
          <p:nvPr>
            <p:ph type="ftr" sz="quarter" idx="11"/>
          </p:nvPr>
        </p:nvSpPr>
        <p:spPr>
          <a:xfrm>
            <a:off x="4038600" y="6469399"/>
            <a:ext cx="4114800" cy="365125"/>
          </a:xfrm>
        </p:spPr>
        <p:txBody>
          <a:bodyPr>
            <a:normAutofit/>
          </a:bodyPr>
          <a:lstStyle/>
          <a:p>
            <a:pPr>
              <a:spcAft>
                <a:spcPts val="600"/>
              </a:spcAft>
            </a:pPr>
            <a:r>
              <a:rPr lang="it-IT" dirty="0">
                <a:solidFill>
                  <a:schemeClr val="tx1"/>
                </a:solidFill>
              </a:rPr>
              <a:t>Fondazione the Bridge</a:t>
            </a:r>
          </a:p>
        </p:txBody>
      </p:sp>
      <p:sp>
        <p:nvSpPr>
          <p:cNvPr id="4" name="Segnaposto numero diapositiva 3">
            <a:extLst>
              <a:ext uri="{FF2B5EF4-FFF2-40B4-BE49-F238E27FC236}">
                <a16:creationId xmlns:a16="http://schemas.microsoft.com/office/drawing/2014/main" id="{B926DD3F-797F-4C72-8740-1E47BC0C45E0}"/>
              </a:ext>
            </a:extLst>
          </p:cNvPr>
          <p:cNvSpPr>
            <a:spLocks noGrp="1"/>
          </p:cNvSpPr>
          <p:nvPr>
            <p:ph type="sldNum" sz="quarter" idx="12"/>
          </p:nvPr>
        </p:nvSpPr>
        <p:spPr>
          <a:xfrm>
            <a:off x="9448800" y="6492874"/>
            <a:ext cx="2743200" cy="365125"/>
          </a:xfrm>
        </p:spPr>
        <p:txBody>
          <a:bodyPr>
            <a:normAutofit/>
          </a:bodyPr>
          <a:lstStyle/>
          <a:p>
            <a:pPr>
              <a:spcAft>
                <a:spcPts val="600"/>
              </a:spcAft>
            </a:pPr>
            <a:fld id="{88B3C244-5596-4B71-873F-2D131CD48EE1}" type="slidenum">
              <a:rPr lang="it-IT" smtClean="0">
                <a:solidFill>
                  <a:schemeClr val="tx1"/>
                </a:solidFill>
              </a:rPr>
              <a:pPr>
                <a:spcAft>
                  <a:spcPts val="600"/>
                </a:spcAft>
              </a:pPr>
              <a:t>3</a:t>
            </a:fld>
            <a:endParaRPr lang="it-IT" dirty="0">
              <a:solidFill>
                <a:schemeClr val="tx1"/>
              </a:solidFill>
            </a:endParaRPr>
          </a:p>
        </p:txBody>
      </p:sp>
      <p:pic>
        <p:nvPicPr>
          <p:cNvPr id="15" name="Segnaposto contenuto 14" descr="Schermata 2016-04-24 alle 09.56.08.png">
            <a:extLst>
              <a:ext uri="{FF2B5EF4-FFF2-40B4-BE49-F238E27FC236}">
                <a16:creationId xmlns:a16="http://schemas.microsoft.com/office/drawing/2014/main" id="{B7F308C6-616B-490D-A7C8-F1A8D8AF868A}"/>
              </a:ext>
            </a:extLst>
          </p:cNvPr>
          <p:cNvPicPr>
            <a:picLocks noGrp="1" noChangeAspect="1"/>
          </p:cNvPicPr>
          <p:nvPr>
            <p:ph idx="4294967295"/>
          </p:nvPr>
        </p:nvPicPr>
        <p:blipFill>
          <a:blip r:embed="rId2"/>
          <a:srcRect/>
          <a:stretch>
            <a:fillRect/>
          </a:stretch>
        </p:blipFill>
        <p:spPr bwMode="auto">
          <a:xfrm>
            <a:off x="687799" y="1109320"/>
            <a:ext cx="4911725" cy="2085975"/>
          </a:xfrm>
          <a:prstGeom prst="rect">
            <a:avLst/>
          </a:prstGeom>
          <a:noFill/>
          <a:ln w="9525">
            <a:noFill/>
            <a:miter lim="800000"/>
            <a:headEnd/>
            <a:tailEnd/>
          </a:ln>
          <a:effectLst>
            <a:outerShdw dist="139700" dir="2700000" algn="tl" rotWithShape="0">
              <a:srgbClr val="333333">
                <a:alpha val="64999"/>
              </a:srgbClr>
            </a:outerShdw>
          </a:effectLst>
        </p:spPr>
      </p:pic>
      <p:pic>
        <p:nvPicPr>
          <p:cNvPr id="16" name="Immagine 15" descr="Schermata 2016-04-24 alle 09.56.59.png">
            <a:extLst>
              <a:ext uri="{FF2B5EF4-FFF2-40B4-BE49-F238E27FC236}">
                <a16:creationId xmlns:a16="http://schemas.microsoft.com/office/drawing/2014/main" id="{790DC1D9-20DE-43EF-8DC0-099C1E891EF9}"/>
              </a:ext>
            </a:extLst>
          </p:cNvPr>
          <p:cNvPicPr>
            <a:picLocks noChangeAspect="1"/>
          </p:cNvPicPr>
          <p:nvPr/>
        </p:nvPicPr>
        <p:blipFill>
          <a:blip r:embed="rId3"/>
          <a:srcRect/>
          <a:stretch>
            <a:fillRect/>
          </a:stretch>
        </p:blipFill>
        <p:spPr bwMode="auto">
          <a:xfrm>
            <a:off x="687029" y="4157216"/>
            <a:ext cx="4912495" cy="2085995"/>
          </a:xfrm>
          <a:prstGeom prst="rect">
            <a:avLst/>
          </a:prstGeom>
          <a:noFill/>
          <a:ln w="9525">
            <a:noFill/>
            <a:miter lim="800000"/>
            <a:headEnd/>
            <a:tailEnd/>
          </a:ln>
          <a:effectLst>
            <a:outerShdw dist="139700" dir="2700000" algn="tl" rotWithShape="0">
              <a:srgbClr val="333333">
                <a:alpha val="64999"/>
              </a:srgbClr>
            </a:outerShdw>
          </a:effectLst>
        </p:spPr>
      </p:pic>
      <p:pic>
        <p:nvPicPr>
          <p:cNvPr id="17" name="Immagine 16">
            <a:extLst>
              <a:ext uri="{FF2B5EF4-FFF2-40B4-BE49-F238E27FC236}">
                <a16:creationId xmlns:a16="http://schemas.microsoft.com/office/drawing/2014/main" id="{8618B672-A7B7-4F79-BAFA-4B2F67597584}"/>
              </a:ext>
            </a:extLst>
          </p:cNvPr>
          <p:cNvPicPr>
            <a:picLocks noChangeAspect="1"/>
          </p:cNvPicPr>
          <p:nvPr/>
        </p:nvPicPr>
        <p:blipFill>
          <a:blip r:embed="rId4"/>
          <a:srcRect/>
          <a:stretch>
            <a:fillRect/>
          </a:stretch>
        </p:blipFill>
        <p:spPr bwMode="auto">
          <a:xfrm>
            <a:off x="7906127" y="1698482"/>
            <a:ext cx="3661607" cy="4287207"/>
          </a:xfrm>
          <a:prstGeom prst="rect">
            <a:avLst/>
          </a:prstGeom>
          <a:noFill/>
          <a:ln w="9525">
            <a:noFill/>
            <a:miter lim="800000"/>
            <a:headEnd/>
            <a:tailEnd/>
          </a:ln>
          <a:effectLst>
            <a:outerShdw dist="139700" dir="2700000" algn="tl" rotWithShape="0">
              <a:srgbClr val="333333">
                <a:alpha val="64999"/>
              </a:srgbClr>
            </a:outerShdw>
          </a:effectLst>
        </p:spPr>
      </p:pic>
      <p:sp>
        <p:nvSpPr>
          <p:cNvPr id="18" name="Shape 254">
            <a:extLst>
              <a:ext uri="{FF2B5EF4-FFF2-40B4-BE49-F238E27FC236}">
                <a16:creationId xmlns:a16="http://schemas.microsoft.com/office/drawing/2014/main" id="{592EFBD8-140E-4DA1-AAFC-9B3156B47C84}"/>
              </a:ext>
            </a:extLst>
          </p:cNvPr>
          <p:cNvSpPr>
            <a:spLocks noChangeArrowheads="1"/>
          </p:cNvSpPr>
          <p:nvPr/>
        </p:nvSpPr>
        <p:spPr bwMode="auto">
          <a:xfrm>
            <a:off x="8120063" y="6098783"/>
            <a:ext cx="3233737" cy="433387"/>
          </a:xfrm>
          <a:prstGeom prst="rect">
            <a:avLst/>
          </a:prstGeom>
          <a:noFill/>
          <a:ln w="12700">
            <a:noFill/>
            <a:miter lim="400000"/>
            <a:headEnd/>
            <a:tailEnd/>
          </a:ln>
        </p:spPr>
        <p:txBody>
          <a:bodyPr lIns="50800" tIns="50800" rIns="50800" bIns="50800" anchor="ctr"/>
          <a:lstStyle/>
          <a:p>
            <a:pPr algn="ctr">
              <a:defRPr sz="4200">
                <a:solidFill>
                  <a:srgbClr val="FFFFFF"/>
                </a:solidFill>
                <a:latin typeface="+mj-lt"/>
                <a:ea typeface="+mj-ea"/>
                <a:cs typeface="+mj-cs"/>
                <a:sym typeface="Optima LT Std"/>
              </a:defRPr>
            </a:pPr>
            <a:r>
              <a:rPr lang="it-IT" sz="2000" dirty="0">
                <a:solidFill>
                  <a:srgbClr val="000000"/>
                </a:solidFill>
                <a:ea typeface="+mj-ea"/>
                <a:cs typeface="Helvetica"/>
                <a:sym typeface="Optima LT Std"/>
              </a:rPr>
              <a:t>Platone, </a:t>
            </a:r>
            <a:r>
              <a:rPr lang="it-IT" sz="2000" i="1" dirty="0">
                <a:solidFill>
                  <a:srgbClr val="000000"/>
                </a:solidFill>
                <a:ea typeface="+mj-ea"/>
                <a:cs typeface="Helvetica"/>
                <a:sym typeface="Optima LT Std"/>
              </a:rPr>
              <a:t>Leggi, </a:t>
            </a:r>
            <a:r>
              <a:rPr lang="it-IT" sz="2000" dirty="0">
                <a:solidFill>
                  <a:srgbClr val="000000"/>
                </a:solidFill>
                <a:ea typeface="+mj-ea"/>
                <a:cs typeface="Helvetica"/>
                <a:sym typeface="Optima LT Std"/>
              </a:rPr>
              <a:t>720 </a:t>
            </a:r>
            <a:endParaRPr sz="2000" dirty="0">
              <a:solidFill>
                <a:srgbClr val="000000"/>
              </a:solidFill>
              <a:ea typeface="+mj-ea"/>
              <a:cs typeface="Helvetica"/>
              <a:sym typeface="Optima LT Std"/>
            </a:endParaRPr>
          </a:p>
        </p:txBody>
      </p:sp>
      <p:sp>
        <p:nvSpPr>
          <p:cNvPr id="5" name="CasellaDiTesto 4">
            <a:extLst>
              <a:ext uri="{FF2B5EF4-FFF2-40B4-BE49-F238E27FC236}">
                <a16:creationId xmlns:a16="http://schemas.microsoft.com/office/drawing/2014/main" id="{8F2B3C1B-0AB4-4357-A055-595791F4997F}"/>
              </a:ext>
            </a:extLst>
          </p:cNvPr>
          <p:cNvSpPr txBox="1"/>
          <p:nvPr/>
        </p:nvSpPr>
        <p:spPr>
          <a:xfrm>
            <a:off x="989902" y="357857"/>
            <a:ext cx="4295164" cy="400110"/>
          </a:xfrm>
          <a:prstGeom prst="rect">
            <a:avLst/>
          </a:prstGeom>
          <a:solidFill>
            <a:schemeClr val="accent4">
              <a:lumMod val="75000"/>
            </a:schemeClr>
          </a:solidFill>
          <a:ln w="28575">
            <a:solidFill>
              <a:schemeClr val="accent4">
                <a:lumMod val="75000"/>
              </a:schemeClr>
            </a:solidFill>
          </a:ln>
        </p:spPr>
        <p:txBody>
          <a:bodyPr wrap="square" rtlCol="0">
            <a:spAutoFit/>
          </a:bodyPr>
          <a:lstStyle/>
          <a:p>
            <a:pPr algn="ctr"/>
            <a:r>
              <a:rPr lang="it-IT" sz="2000" b="1" dirty="0">
                <a:solidFill>
                  <a:srgbClr val="C00000"/>
                </a:solidFill>
                <a:cs typeface="Arial" panose="020B0604020202020204" pitchFamily="34" charset="0"/>
              </a:rPr>
              <a:t>Il medico degli schiavi</a:t>
            </a:r>
          </a:p>
        </p:txBody>
      </p:sp>
      <p:sp>
        <p:nvSpPr>
          <p:cNvPr id="11" name="CasellaDiTesto 10">
            <a:extLst>
              <a:ext uri="{FF2B5EF4-FFF2-40B4-BE49-F238E27FC236}">
                <a16:creationId xmlns:a16="http://schemas.microsoft.com/office/drawing/2014/main" id="{271F4DC9-C2DE-45E2-B969-BFC59682792E}"/>
              </a:ext>
            </a:extLst>
          </p:cNvPr>
          <p:cNvSpPr txBox="1"/>
          <p:nvPr/>
        </p:nvSpPr>
        <p:spPr>
          <a:xfrm>
            <a:off x="989902" y="3546648"/>
            <a:ext cx="4295164" cy="400110"/>
          </a:xfrm>
          <a:prstGeom prst="rect">
            <a:avLst/>
          </a:prstGeom>
          <a:solidFill>
            <a:schemeClr val="accent4">
              <a:lumMod val="75000"/>
            </a:schemeClr>
          </a:solidFill>
          <a:ln w="28575">
            <a:solidFill>
              <a:schemeClr val="accent4">
                <a:lumMod val="75000"/>
              </a:schemeClr>
            </a:solidFill>
          </a:ln>
        </p:spPr>
        <p:txBody>
          <a:bodyPr wrap="square" rtlCol="0">
            <a:spAutoFit/>
          </a:bodyPr>
          <a:lstStyle/>
          <a:p>
            <a:pPr algn="ctr"/>
            <a:r>
              <a:rPr lang="it-IT" sz="2000" b="1" dirty="0">
                <a:solidFill>
                  <a:srgbClr val="C00000"/>
                </a:solidFill>
                <a:cs typeface="Arial" panose="020B0604020202020204" pitchFamily="34" charset="0"/>
              </a:rPr>
              <a:t>Il medico degli uomini liberi</a:t>
            </a:r>
          </a:p>
        </p:txBody>
      </p:sp>
    </p:spTree>
    <p:extLst>
      <p:ext uri="{BB962C8B-B14F-4D97-AF65-F5344CB8AC3E}">
        <p14:creationId xmlns:p14="http://schemas.microsoft.com/office/powerpoint/2010/main" val="372722890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AE4626E0-7821-4AF3-BFB9-05092339C389}"/>
              </a:ext>
            </a:extLst>
          </p:cNvPr>
          <p:cNvSpPr>
            <a:spLocks noGrp="1"/>
          </p:cNvSpPr>
          <p:nvPr>
            <p:ph type="title"/>
          </p:nvPr>
        </p:nvSpPr>
        <p:spPr>
          <a:xfrm>
            <a:off x="897790" y="210554"/>
            <a:ext cx="10515600" cy="1325563"/>
          </a:xfrm>
        </p:spPr>
        <p:txBody>
          <a:bodyPr>
            <a:normAutofit/>
          </a:bodyPr>
          <a:lstStyle/>
          <a:p>
            <a:pPr algn="ctr"/>
            <a:r>
              <a:rPr lang="it-IT" sz="4800" dirty="0">
                <a:cs typeface="Arial" panose="020B0604020202020204" pitchFamily="34" charset="0"/>
              </a:rPr>
              <a:t>Evoluzione concetto salute</a:t>
            </a:r>
          </a:p>
        </p:txBody>
      </p:sp>
      <p:graphicFrame>
        <p:nvGraphicFramePr>
          <p:cNvPr id="4" name="Segnaposto contenuto 3">
            <a:extLst>
              <a:ext uri="{FF2B5EF4-FFF2-40B4-BE49-F238E27FC236}">
                <a16:creationId xmlns:a16="http://schemas.microsoft.com/office/drawing/2014/main" id="{91C796A3-D5AB-4375-9849-65DA3B184591}"/>
              </a:ext>
            </a:extLst>
          </p:cNvPr>
          <p:cNvGraphicFramePr>
            <a:graphicFrameLocks noGrp="1"/>
          </p:cNvGraphicFramePr>
          <p:nvPr>
            <p:ph idx="1"/>
            <p:extLst>
              <p:ext uri="{D42A27DB-BD31-4B8C-83A1-F6EECF244321}">
                <p14:modId xmlns:p14="http://schemas.microsoft.com/office/powerpoint/2010/main" val="828708908"/>
              </p:ext>
            </p:extLst>
          </p:nvPr>
        </p:nvGraphicFramePr>
        <p:xfrm>
          <a:off x="778610" y="1254059"/>
          <a:ext cx="10931769" cy="435240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1" name="Callout: freccia in su 10">
            <a:extLst>
              <a:ext uri="{FF2B5EF4-FFF2-40B4-BE49-F238E27FC236}">
                <a16:creationId xmlns:a16="http://schemas.microsoft.com/office/drawing/2014/main" id="{37708235-E943-4758-8620-776EE1090866}"/>
              </a:ext>
            </a:extLst>
          </p:cNvPr>
          <p:cNvSpPr/>
          <p:nvPr/>
        </p:nvSpPr>
        <p:spPr>
          <a:xfrm>
            <a:off x="1027854" y="3869215"/>
            <a:ext cx="1208015" cy="1577130"/>
          </a:xfrm>
          <a:prstGeom prst="upArrowCallout">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1200" dirty="0">
                <a:solidFill>
                  <a:schemeClr val="bg2">
                    <a:lumMod val="10000"/>
                  </a:schemeClr>
                </a:solidFill>
              </a:rPr>
              <a:t>la salute è dono degli dei, mentre la malattia una punizione</a:t>
            </a:r>
          </a:p>
        </p:txBody>
      </p:sp>
      <p:sp>
        <p:nvSpPr>
          <p:cNvPr id="15" name="CasellaDiTesto 14">
            <a:extLst>
              <a:ext uri="{FF2B5EF4-FFF2-40B4-BE49-F238E27FC236}">
                <a16:creationId xmlns:a16="http://schemas.microsoft.com/office/drawing/2014/main" id="{66E3B807-C98B-43DF-8F0B-BF366C57ABA4}"/>
              </a:ext>
            </a:extLst>
          </p:cNvPr>
          <p:cNvSpPr txBox="1"/>
          <p:nvPr/>
        </p:nvSpPr>
        <p:spPr>
          <a:xfrm>
            <a:off x="2148383" y="2606374"/>
            <a:ext cx="1996580" cy="461665"/>
          </a:xfrm>
          <a:prstGeom prst="rect">
            <a:avLst/>
          </a:prstGeom>
          <a:noFill/>
        </p:spPr>
        <p:txBody>
          <a:bodyPr wrap="square" rtlCol="0">
            <a:spAutoFit/>
          </a:bodyPr>
          <a:lstStyle/>
          <a:p>
            <a:pPr algn="ctr"/>
            <a:r>
              <a:rPr lang="it-IT" sz="1200" dirty="0"/>
              <a:t>«Teoria umorale» di Ippocrate</a:t>
            </a:r>
          </a:p>
        </p:txBody>
      </p:sp>
      <p:sp>
        <p:nvSpPr>
          <p:cNvPr id="17" name="Callout: freccia in su 16">
            <a:extLst>
              <a:ext uri="{FF2B5EF4-FFF2-40B4-BE49-F238E27FC236}">
                <a16:creationId xmlns:a16="http://schemas.microsoft.com/office/drawing/2014/main" id="{1C703244-D56B-44C8-8DD7-5CAD53BAA3EA}"/>
              </a:ext>
            </a:extLst>
          </p:cNvPr>
          <p:cNvSpPr/>
          <p:nvPr/>
        </p:nvSpPr>
        <p:spPr>
          <a:xfrm>
            <a:off x="2446196" y="3869215"/>
            <a:ext cx="1400955" cy="2466363"/>
          </a:xfrm>
          <a:prstGeom prst="upArrowCallout">
            <a:avLst/>
          </a:prstGeom>
          <a:solidFill>
            <a:schemeClr val="accent2">
              <a:lumMod val="75000"/>
            </a:schemeClr>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1100" dirty="0"/>
              <a:t>Un eccesso o una deficienza di uno dei quattro fluidi corporei presenti  in una persona, noti come umori, influiscono direttamente sulla sua salute</a:t>
            </a:r>
          </a:p>
        </p:txBody>
      </p:sp>
      <p:sp>
        <p:nvSpPr>
          <p:cNvPr id="18" name="CasellaDiTesto 17">
            <a:extLst>
              <a:ext uri="{FF2B5EF4-FFF2-40B4-BE49-F238E27FC236}">
                <a16:creationId xmlns:a16="http://schemas.microsoft.com/office/drawing/2014/main" id="{A26A5494-66BF-4949-B8A5-36D440A90A65}"/>
              </a:ext>
            </a:extLst>
          </p:cNvPr>
          <p:cNvSpPr txBox="1"/>
          <p:nvPr/>
        </p:nvSpPr>
        <p:spPr>
          <a:xfrm>
            <a:off x="4144963" y="2604040"/>
            <a:ext cx="1082176" cy="461665"/>
          </a:xfrm>
          <a:prstGeom prst="rect">
            <a:avLst/>
          </a:prstGeom>
          <a:noFill/>
        </p:spPr>
        <p:txBody>
          <a:bodyPr wrap="square" rtlCol="0">
            <a:spAutoFit/>
          </a:bodyPr>
          <a:lstStyle/>
          <a:p>
            <a:pPr algn="ctr"/>
            <a:r>
              <a:rPr lang="it-IT" sz="1200" dirty="0"/>
              <a:t>Rivoluzione </a:t>
            </a:r>
          </a:p>
          <a:p>
            <a:pPr algn="ctr"/>
            <a:r>
              <a:rPr lang="it-IT" sz="1200" dirty="0"/>
              <a:t>industriale</a:t>
            </a:r>
          </a:p>
        </p:txBody>
      </p:sp>
      <p:sp>
        <p:nvSpPr>
          <p:cNvPr id="19" name="Callout: freccia in su 18">
            <a:extLst>
              <a:ext uri="{FF2B5EF4-FFF2-40B4-BE49-F238E27FC236}">
                <a16:creationId xmlns:a16="http://schemas.microsoft.com/office/drawing/2014/main" id="{606DC617-B5E6-44AA-9084-D588F87FF08D}"/>
              </a:ext>
            </a:extLst>
          </p:cNvPr>
          <p:cNvSpPr/>
          <p:nvPr/>
        </p:nvSpPr>
        <p:spPr>
          <a:xfrm>
            <a:off x="4103039" y="3869215"/>
            <a:ext cx="1082176" cy="1593909"/>
          </a:xfrm>
          <a:prstGeom prst="upArrowCallout">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1200" dirty="0"/>
              <a:t>La salute è posta in relazione alle condizioni di lavoro</a:t>
            </a:r>
          </a:p>
        </p:txBody>
      </p:sp>
      <p:sp>
        <p:nvSpPr>
          <p:cNvPr id="20" name="Callout: freccia in su 19">
            <a:extLst>
              <a:ext uri="{FF2B5EF4-FFF2-40B4-BE49-F238E27FC236}">
                <a16:creationId xmlns:a16="http://schemas.microsoft.com/office/drawing/2014/main" id="{7A180615-0B6F-44EA-95E9-02E3DFDEC702}"/>
              </a:ext>
            </a:extLst>
          </p:cNvPr>
          <p:cNvSpPr/>
          <p:nvPr/>
        </p:nvSpPr>
        <p:spPr>
          <a:xfrm>
            <a:off x="5467186" y="3857654"/>
            <a:ext cx="1072714" cy="1461342"/>
          </a:xfrm>
          <a:prstGeom prst="upArrowCallout">
            <a:avLst/>
          </a:prstGeom>
          <a:solidFill>
            <a:schemeClr val="accent4">
              <a:lumMod val="50000"/>
            </a:schemeClr>
          </a:solid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1200" dirty="0"/>
              <a:t>La salute è intesa come assenza di malattia </a:t>
            </a:r>
          </a:p>
        </p:txBody>
      </p:sp>
      <p:sp>
        <p:nvSpPr>
          <p:cNvPr id="21" name="CasellaDiTesto 20">
            <a:extLst>
              <a:ext uri="{FF2B5EF4-FFF2-40B4-BE49-F238E27FC236}">
                <a16:creationId xmlns:a16="http://schemas.microsoft.com/office/drawing/2014/main" id="{F1883DC4-A3A7-4E99-98D7-4FE2C3DC111C}"/>
              </a:ext>
            </a:extLst>
          </p:cNvPr>
          <p:cNvSpPr txBox="1"/>
          <p:nvPr/>
        </p:nvSpPr>
        <p:spPr>
          <a:xfrm>
            <a:off x="6805250" y="2799635"/>
            <a:ext cx="1617784" cy="276999"/>
          </a:xfrm>
          <a:prstGeom prst="rect">
            <a:avLst/>
          </a:prstGeom>
          <a:noFill/>
        </p:spPr>
        <p:txBody>
          <a:bodyPr wrap="square" rtlCol="0">
            <a:spAutoFit/>
          </a:bodyPr>
          <a:lstStyle/>
          <a:p>
            <a:pPr algn="ctr"/>
            <a:r>
              <a:rPr lang="it-IT" sz="1200" dirty="0"/>
              <a:t>Definizione dell’OMS</a:t>
            </a:r>
          </a:p>
        </p:txBody>
      </p:sp>
      <p:sp>
        <p:nvSpPr>
          <p:cNvPr id="22" name="Callout: freccia in su 21">
            <a:extLst>
              <a:ext uri="{FF2B5EF4-FFF2-40B4-BE49-F238E27FC236}">
                <a16:creationId xmlns:a16="http://schemas.microsoft.com/office/drawing/2014/main" id="{80F56E3A-CDE1-4D74-A116-0031FC1D3B69}"/>
              </a:ext>
            </a:extLst>
          </p:cNvPr>
          <p:cNvSpPr/>
          <p:nvPr/>
        </p:nvSpPr>
        <p:spPr>
          <a:xfrm>
            <a:off x="6797499" y="3851155"/>
            <a:ext cx="1387505" cy="1978799"/>
          </a:xfrm>
          <a:prstGeom prst="upArrowCallout">
            <a:avLst/>
          </a:prstGeom>
          <a:solidFill>
            <a:schemeClr val="accent4">
              <a:lumMod val="20000"/>
              <a:lumOff val="80000"/>
            </a:schemeClr>
          </a:solidFill>
          <a:ln>
            <a:solidFill>
              <a:schemeClr val="accent4">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1200" dirty="0">
                <a:solidFill>
                  <a:schemeClr val="bg2">
                    <a:lumMod val="10000"/>
                  </a:schemeClr>
                </a:solidFill>
              </a:rPr>
              <a:t>stato di completo benessere fisico, mentale e sociale e non semplice assenza di malattia</a:t>
            </a:r>
          </a:p>
        </p:txBody>
      </p:sp>
      <p:sp>
        <p:nvSpPr>
          <p:cNvPr id="23" name="CasellaDiTesto 22">
            <a:extLst>
              <a:ext uri="{FF2B5EF4-FFF2-40B4-BE49-F238E27FC236}">
                <a16:creationId xmlns:a16="http://schemas.microsoft.com/office/drawing/2014/main" id="{E22F19A1-446F-474E-815E-0D99CC7FC514}"/>
              </a:ext>
            </a:extLst>
          </p:cNvPr>
          <p:cNvSpPr txBox="1"/>
          <p:nvPr/>
        </p:nvSpPr>
        <p:spPr>
          <a:xfrm>
            <a:off x="7887426" y="2811766"/>
            <a:ext cx="2512823" cy="276999"/>
          </a:xfrm>
          <a:prstGeom prst="rect">
            <a:avLst/>
          </a:prstGeom>
          <a:noFill/>
        </p:spPr>
        <p:txBody>
          <a:bodyPr wrap="square" rtlCol="0">
            <a:spAutoFit/>
          </a:bodyPr>
          <a:lstStyle/>
          <a:p>
            <a:pPr algn="ctr"/>
            <a:r>
              <a:rPr lang="it-IT" sz="1200" dirty="0"/>
              <a:t>Carta di Ottawa </a:t>
            </a:r>
          </a:p>
        </p:txBody>
      </p:sp>
      <p:sp>
        <p:nvSpPr>
          <p:cNvPr id="24" name="Callout: freccia in su 23">
            <a:extLst>
              <a:ext uri="{FF2B5EF4-FFF2-40B4-BE49-F238E27FC236}">
                <a16:creationId xmlns:a16="http://schemas.microsoft.com/office/drawing/2014/main" id="{1BA4C66E-29A2-4750-AEDA-15F3BADFDD15}"/>
              </a:ext>
            </a:extLst>
          </p:cNvPr>
          <p:cNvSpPr/>
          <p:nvPr/>
        </p:nvSpPr>
        <p:spPr>
          <a:xfrm>
            <a:off x="8416532" y="3869215"/>
            <a:ext cx="1723687" cy="2289990"/>
          </a:xfrm>
          <a:prstGeom prst="upArrowCallout">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1100" dirty="0"/>
              <a:t>Evidenzia alcuni requisiti fondamentali per la salute:</a:t>
            </a:r>
          </a:p>
          <a:p>
            <a:pPr marL="171450" indent="-171450">
              <a:buFont typeface="Arial" panose="020B0604020202020204" pitchFamily="34" charset="0"/>
              <a:buChar char="•"/>
            </a:pPr>
            <a:r>
              <a:rPr lang="it-IT" sz="1100" dirty="0"/>
              <a:t>Pace</a:t>
            </a:r>
          </a:p>
          <a:p>
            <a:pPr marL="171450" indent="-171450">
              <a:buFont typeface="Arial" panose="020B0604020202020204" pitchFamily="34" charset="0"/>
              <a:buChar char="•"/>
            </a:pPr>
            <a:r>
              <a:rPr lang="it-IT" sz="1100" dirty="0"/>
              <a:t>Risorse economiche</a:t>
            </a:r>
          </a:p>
          <a:p>
            <a:pPr marL="171450" indent="-171450">
              <a:buFont typeface="Arial" panose="020B0604020202020204" pitchFamily="34" charset="0"/>
              <a:buChar char="•"/>
            </a:pPr>
            <a:r>
              <a:rPr lang="it-IT" sz="1100" dirty="0"/>
              <a:t> Alimentazione</a:t>
            </a:r>
          </a:p>
          <a:p>
            <a:pPr marL="171450" indent="-171450">
              <a:buFont typeface="Arial" panose="020B0604020202020204" pitchFamily="34" charset="0"/>
              <a:buChar char="•"/>
            </a:pPr>
            <a:r>
              <a:rPr lang="it-IT" sz="1100" dirty="0"/>
              <a:t>Abitazione</a:t>
            </a:r>
          </a:p>
          <a:p>
            <a:pPr marL="171450" indent="-171450">
              <a:buFont typeface="Arial" panose="020B0604020202020204" pitchFamily="34" charset="0"/>
              <a:buChar char="•"/>
            </a:pPr>
            <a:r>
              <a:rPr lang="it-IT" sz="1100" dirty="0"/>
              <a:t>Ecosistema stabile</a:t>
            </a:r>
          </a:p>
          <a:p>
            <a:pPr marL="171450" indent="-171450">
              <a:buFont typeface="Arial" panose="020B0604020202020204" pitchFamily="34" charset="0"/>
              <a:buChar char="•"/>
            </a:pPr>
            <a:r>
              <a:rPr lang="it-IT" sz="1100" dirty="0"/>
              <a:t>Uso sostenibile delle risorse</a:t>
            </a:r>
          </a:p>
        </p:txBody>
      </p:sp>
      <p:sp>
        <p:nvSpPr>
          <p:cNvPr id="25" name="Callout: freccia in su 24">
            <a:extLst>
              <a:ext uri="{FF2B5EF4-FFF2-40B4-BE49-F238E27FC236}">
                <a16:creationId xmlns:a16="http://schemas.microsoft.com/office/drawing/2014/main" id="{D454E339-4E2F-4614-9BE7-F645C2274482}"/>
              </a:ext>
            </a:extLst>
          </p:cNvPr>
          <p:cNvSpPr/>
          <p:nvPr/>
        </p:nvSpPr>
        <p:spPr>
          <a:xfrm>
            <a:off x="10358207" y="3869215"/>
            <a:ext cx="1055183" cy="1373903"/>
          </a:xfrm>
          <a:prstGeom prst="upArrowCallout">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1200" dirty="0">
                <a:solidFill>
                  <a:schemeClr val="bg2">
                    <a:lumMod val="10000"/>
                  </a:schemeClr>
                </a:solidFill>
              </a:rPr>
              <a:t>Verso una nuova definizione…</a:t>
            </a:r>
          </a:p>
        </p:txBody>
      </p:sp>
      <p:sp>
        <p:nvSpPr>
          <p:cNvPr id="27" name="Segnaposto data 1">
            <a:extLst>
              <a:ext uri="{FF2B5EF4-FFF2-40B4-BE49-F238E27FC236}">
                <a16:creationId xmlns:a16="http://schemas.microsoft.com/office/drawing/2014/main" id="{AA28C301-ED68-44A0-8514-EEEFDC0B40BF}"/>
              </a:ext>
            </a:extLst>
          </p:cNvPr>
          <p:cNvSpPr>
            <a:spLocks noGrp="1"/>
          </p:cNvSpPr>
          <p:nvPr>
            <p:ph type="dt" sz="half" idx="10"/>
          </p:nvPr>
        </p:nvSpPr>
        <p:spPr>
          <a:xfrm>
            <a:off x="0" y="6500143"/>
            <a:ext cx="2743200" cy="365125"/>
          </a:xfrm>
        </p:spPr>
        <p:txBody>
          <a:bodyPr>
            <a:normAutofit/>
          </a:bodyPr>
          <a:lstStyle/>
          <a:p>
            <a:pPr>
              <a:spcAft>
                <a:spcPts val="600"/>
              </a:spcAft>
            </a:pPr>
            <a:r>
              <a:rPr lang="it-IT" dirty="0">
                <a:solidFill>
                  <a:schemeClr val="tx1"/>
                </a:solidFill>
              </a:rPr>
              <a:t>15/10/2020</a:t>
            </a:r>
          </a:p>
        </p:txBody>
      </p:sp>
      <p:sp>
        <p:nvSpPr>
          <p:cNvPr id="28" name="Segnaposto piè di pagina 2">
            <a:extLst>
              <a:ext uri="{FF2B5EF4-FFF2-40B4-BE49-F238E27FC236}">
                <a16:creationId xmlns:a16="http://schemas.microsoft.com/office/drawing/2014/main" id="{09E895F9-15F7-419E-A163-9EBE0FCCAF30}"/>
              </a:ext>
            </a:extLst>
          </p:cNvPr>
          <p:cNvSpPr>
            <a:spLocks noGrp="1"/>
          </p:cNvSpPr>
          <p:nvPr>
            <p:ph type="ftr" sz="quarter" idx="11"/>
          </p:nvPr>
        </p:nvSpPr>
        <p:spPr>
          <a:xfrm>
            <a:off x="4038600" y="6469399"/>
            <a:ext cx="4114800" cy="365125"/>
          </a:xfrm>
        </p:spPr>
        <p:txBody>
          <a:bodyPr>
            <a:normAutofit/>
          </a:bodyPr>
          <a:lstStyle/>
          <a:p>
            <a:pPr>
              <a:spcAft>
                <a:spcPts val="600"/>
              </a:spcAft>
            </a:pPr>
            <a:r>
              <a:rPr lang="it-IT" dirty="0">
                <a:solidFill>
                  <a:schemeClr val="tx1"/>
                </a:solidFill>
              </a:rPr>
              <a:t>Fondazione the Bridge</a:t>
            </a:r>
          </a:p>
        </p:txBody>
      </p:sp>
      <p:sp>
        <p:nvSpPr>
          <p:cNvPr id="30" name="Segnaposto numero diapositiva 3">
            <a:extLst>
              <a:ext uri="{FF2B5EF4-FFF2-40B4-BE49-F238E27FC236}">
                <a16:creationId xmlns:a16="http://schemas.microsoft.com/office/drawing/2014/main" id="{A206934B-F43F-4549-BCCA-F5881DA4C318}"/>
              </a:ext>
            </a:extLst>
          </p:cNvPr>
          <p:cNvSpPr>
            <a:spLocks noGrp="1"/>
          </p:cNvSpPr>
          <p:nvPr>
            <p:ph type="sldNum" sz="quarter" idx="12"/>
          </p:nvPr>
        </p:nvSpPr>
        <p:spPr>
          <a:xfrm>
            <a:off x="9448800" y="6492874"/>
            <a:ext cx="2743200" cy="365125"/>
          </a:xfrm>
        </p:spPr>
        <p:txBody>
          <a:bodyPr>
            <a:normAutofit/>
          </a:bodyPr>
          <a:lstStyle/>
          <a:p>
            <a:pPr>
              <a:spcAft>
                <a:spcPts val="600"/>
              </a:spcAft>
            </a:pPr>
            <a:fld id="{88B3C244-5596-4B71-873F-2D131CD48EE1}" type="slidenum">
              <a:rPr lang="it-IT" smtClean="0">
                <a:solidFill>
                  <a:schemeClr val="tx1"/>
                </a:solidFill>
              </a:rPr>
              <a:pPr>
                <a:spcAft>
                  <a:spcPts val="600"/>
                </a:spcAft>
              </a:pPr>
              <a:t>4</a:t>
            </a:fld>
            <a:endParaRPr lang="it-IT" dirty="0">
              <a:solidFill>
                <a:schemeClr val="tx1"/>
              </a:solidFill>
            </a:endParaRPr>
          </a:p>
        </p:txBody>
      </p:sp>
      <p:sp>
        <p:nvSpPr>
          <p:cNvPr id="3" name="CasellaDiTesto 2">
            <a:extLst>
              <a:ext uri="{FF2B5EF4-FFF2-40B4-BE49-F238E27FC236}">
                <a16:creationId xmlns:a16="http://schemas.microsoft.com/office/drawing/2014/main" id="{3BEF9ED2-3A5E-4878-853B-D845B80EA87A}"/>
              </a:ext>
            </a:extLst>
          </p:cNvPr>
          <p:cNvSpPr txBox="1"/>
          <p:nvPr/>
        </p:nvSpPr>
        <p:spPr>
          <a:xfrm>
            <a:off x="238488" y="279977"/>
            <a:ext cx="2148383" cy="2123658"/>
          </a:xfrm>
          <a:prstGeom prst="rect">
            <a:avLst/>
          </a:prstGeom>
          <a:noFill/>
          <a:ln w="38100">
            <a:solidFill>
              <a:schemeClr val="accent2">
                <a:lumMod val="50000"/>
              </a:schemeClr>
            </a:solidFill>
          </a:ln>
        </p:spPr>
        <p:txBody>
          <a:bodyPr wrap="square" rtlCol="0">
            <a:spAutoFit/>
          </a:bodyPr>
          <a:lstStyle/>
          <a:p>
            <a:pPr algn="ctr"/>
            <a:r>
              <a:rPr lang="it-IT" dirty="0"/>
              <a:t> </a:t>
            </a:r>
            <a:r>
              <a:rPr lang="it-IT" sz="1200" dirty="0"/>
              <a:t>L’aspettativa di vita alla nascita era di </a:t>
            </a:r>
            <a:r>
              <a:rPr lang="it-IT" sz="1200" b="1" dirty="0"/>
              <a:t>25 anni </a:t>
            </a:r>
            <a:r>
              <a:rPr lang="it-IT" sz="1200" dirty="0"/>
              <a:t>durante l’impero romano, di </a:t>
            </a:r>
            <a:r>
              <a:rPr lang="it-IT" sz="1200" b="1" dirty="0"/>
              <a:t>33 anni </a:t>
            </a:r>
            <a:r>
              <a:rPr lang="it-IT" sz="1200" dirty="0"/>
              <a:t>nel medio evo ed è arrivata a </a:t>
            </a:r>
            <a:r>
              <a:rPr lang="it-IT" sz="1200" b="1" dirty="0"/>
              <a:t>55 anni </a:t>
            </a:r>
            <a:r>
              <a:rPr lang="it-IT" sz="1200" dirty="0"/>
              <a:t>nei primi del 900. </a:t>
            </a:r>
          </a:p>
          <a:p>
            <a:pPr algn="ctr"/>
            <a:r>
              <a:rPr lang="it-IT" sz="1200" dirty="0">
                <a:solidFill>
                  <a:srgbClr val="C00000"/>
                </a:solidFill>
              </a:rPr>
              <a:t>Appartenere ad una classe sociale privilegiata</a:t>
            </a:r>
            <a:r>
              <a:rPr lang="it-IT" sz="1200" dirty="0"/>
              <a:t> aumentava fortemente la probabilità di vivere a lungo</a:t>
            </a:r>
          </a:p>
          <a:p>
            <a:pPr algn="ctr"/>
            <a:endParaRPr lang="it-IT" dirty="0"/>
          </a:p>
        </p:txBody>
      </p:sp>
    </p:spTree>
    <p:extLst>
      <p:ext uri="{BB962C8B-B14F-4D97-AF65-F5344CB8AC3E}">
        <p14:creationId xmlns:p14="http://schemas.microsoft.com/office/powerpoint/2010/main" val="208655730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18201E96-F43D-4BD7-A91F-C9C2A984780E}"/>
              </a:ext>
            </a:extLst>
          </p:cNvPr>
          <p:cNvSpPr>
            <a:spLocks noGrp="1"/>
          </p:cNvSpPr>
          <p:nvPr>
            <p:ph type="title"/>
          </p:nvPr>
        </p:nvSpPr>
        <p:spPr>
          <a:xfrm>
            <a:off x="828517" y="172128"/>
            <a:ext cx="8810005" cy="1325563"/>
          </a:xfrm>
        </p:spPr>
        <p:txBody>
          <a:bodyPr>
            <a:normAutofit/>
          </a:bodyPr>
          <a:lstStyle/>
          <a:p>
            <a:r>
              <a:rPr lang="it-IT" dirty="0"/>
              <a:t>L’Organizzazione mondiale della sanità</a:t>
            </a:r>
          </a:p>
        </p:txBody>
      </p:sp>
      <p:sp>
        <p:nvSpPr>
          <p:cNvPr id="3" name="Segnaposto contenuto 2">
            <a:extLst>
              <a:ext uri="{FF2B5EF4-FFF2-40B4-BE49-F238E27FC236}">
                <a16:creationId xmlns:a16="http://schemas.microsoft.com/office/drawing/2014/main" id="{B6E7F559-BF01-4057-AE2F-73509D31E7A3}"/>
              </a:ext>
            </a:extLst>
          </p:cNvPr>
          <p:cNvSpPr>
            <a:spLocks noGrp="1"/>
          </p:cNvSpPr>
          <p:nvPr>
            <p:ph idx="1"/>
          </p:nvPr>
        </p:nvSpPr>
        <p:spPr>
          <a:xfrm>
            <a:off x="152868" y="1240971"/>
            <a:ext cx="8877876" cy="5115379"/>
          </a:xfrm>
        </p:spPr>
        <p:txBody>
          <a:bodyPr anchor="ctr">
            <a:normAutofit/>
          </a:bodyPr>
          <a:lstStyle/>
          <a:p>
            <a:pPr marL="0" indent="0">
              <a:buNone/>
            </a:pPr>
            <a:r>
              <a:rPr lang="it-IT" sz="1600" dirty="0"/>
              <a:t>L'Organizzazione mondiale della sanità è l’agenzia delle Nazioni unite specializzata in questioni sanitarie. Ha sede a Ginevra ed è composta da </a:t>
            </a:r>
            <a:r>
              <a:rPr lang="it-IT" sz="1600" b="1" dirty="0"/>
              <a:t>194 stati membri</a:t>
            </a:r>
            <a:r>
              <a:rPr lang="it-IT" sz="1600" dirty="0"/>
              <a:t>. L’organizzazione è stata fondata nel </a:t>
            </a:r>
            <a:r>
              <a:rPr lang="it-IT" sz="1600" b="1" dirty="0"/>
              <a:t>1946</a:t>
            </a:r>
            <a:r>
              <a:rPr lang="it-IT" sz="1600" dirty="0"/>
              <a:t>, subito dopo la nascita dell’Onu, ed è entrata in funzione nel </a:t>
            </a:r>
            <a:r>
              <a:rPr lang="it-IT" sz="1600" b="1" dirty="0"/>
              <a:t>1948</a:t>
            </a:r>
            <a:r>
              <a:rPr lang="it-IT" sz="1600" dirty="0"/>
              <a:t>.</a:t>
            </a:r>
          </a:p>
          <a:p>
            <a:pPr marL="0" indent="0">
              <a:buNone/>
            </a:pPr>
            <a:endParaRPr lang="it-IT" sz="1600" dirty="0"/>
          </a:p>
          <a:p>
            <a:pPr marL="0" indent="0">
              <a:buNone/>
            </a:pPr>
            <a:r>
              <a:rPr lang="it-IT" sz="1600" dirty="0"/>
              <a:t>Il suo obiettivo è </a:t>
            </a:r>
            <a:r>
              <a:rPr lang="it-IT" sz="1600" b="1" dirty="0">
                <a:solidFill>
                  <a:srgbClr val="0070C0"/>
                </a:solidFill>
              </a:rPr>
              <a:t>«</a:t>
            </a:r>
            <a:r>
              <a:rPr lang="it-IT" sz="1600" b="1" i="1" dirty="0">
                <a:solidFill>
                  <a:srgbClr val="0070C0"/>
                </a:solidFill>
              </a:rPr>
              <a:t>il raggiungimento, da parte di tutte le popolazioni, del più alto livello possibile di salute».</a:t>
            </a:r>
          </a:p>
          <a:p>
            <a:pPr marL="0" indent="0">
              <a:buNone/>
            </a:pPr>
            <a:endParaRPr lang="it-IT" sz="1600" i="1" dirty="0"/>
          </a:p>
          <a:p>
            <a:pPr marL="0" indent="0">
              <a:buNone/>
            </a:pPr>
            <a:r>
              <a:rPr lang="it-IT" sz="1600" dirty="0"/>
              <a:t>L’OMS è articolata in 3 organi: il segretariato, l’assemblea mondiale e il consiglio esecutivo, oltre a 6 uffici regionali (Europa, Americhe, Africa, Mediterraneo orientale, Pacifico occidentale e Sud-est asiatico).</a:t>
            </a:r>
          </a:p>
          <a:p>
            <a:pPr marL="0" indent="0">
              <a:buNone/>
            </a:pPr>
            <a:endParaRPr lang="it-IT" sz="1600" dirty="0"/>
          </a:p>
          <a:p>
            <a:pPr marL="0" indent="0">
              <a:buNone/>
            </a:pPr>
            <a:r>
              <a:rPr lang="it-IT" sz="1600" dirty="0"/>
              <a:t>Tra le sue attività l’Oms definisce linee guida su questioni sanitarie globali, fornisce assistenza tecnica agli stati membri, svolge attività di monitoraggio sulle tendenze in ambito sanitario, finanzia la ricerca medica e fornisce aiuti di emergenza in caso di calamità.</a:t>
            </a:r>
          </a:p>
        </p:txBody>
      </p:sp>
      <p:sp>
        <p:nvSpPr>
          <p:cNvPr id="24" name="Rectangle 19">
            <a:extLst>
              <a:ext uri="{FF2B5EF4-FFF2-40B4-BE49-F238E27FC236}">
                <a16:creationId xmlns:a16="http://schemas.microsoft.com/office/drawing/2014/main" id="{59A309A7-1751-4ABE-A3C1-EEC40366AD8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088880" y="0"/>
            <a:ext cx="2103120" cy="6858000"/>
          </a:xfrm>
          <a:prstGeom prst="rect">
            <a:avLst/>
          </a:prstGeom>
          <a:solidFill>
            <a:srgbClr val="576E8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Oval 21">
            <a:extLst>
              <a:ext uri="{FF2B5EF4-FFF2-40B4-BE49-F238E27FC236}">
                <a16:creationId xmlns:a16="http://schemas.microsoft.com/office/drawing/2014/main" id="{967D8EB6-EAE1-4F9C-B398-83321E2872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915400" y="2358913"/>
            <a:ext cx="2140172" cy="2140172"/>
          </a:xfrm>
          <a:prstGeom prst="ellipse">
            <a:avLst/>
          </a:prstGeom>
          <a:solidFill>
            <a:srgbClr val="FFFFFF"/>
          </a:solidFill>
          <a:ln w="22225">
            <a:solidFill>
              <a:srgbClr val="1E92F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2" descr="L'Organizzazione Mondiale della Sanità c'è da 70 anni - Il Post">
            <a:extLst>
              <a:ext uri="{FF2B5EF4-FFF2-40B4-BE49-F238E27FC236}">
                <a16:creationId xmlns:a16="http://schemas.microsoft.com/office/drawing/2014/main" id="{B85003F2-70FC-4595-B499-7928FBC708EF}"/>
              </a:ext>
            </a:extLst>
          </p:cNvPr>
          <p:cNvPicPr>
            <a:picLocks noChangeAspect="1" noChangeArrowheads="1"/>
          </p:cNvPicPr>
          <p:nvPr/>
        </p:nvPicPr>
        <p:blipFill rotWithShape="1">
          <a:blip r:embed="rId2">
            <a:alphaModFix/>
            <a:extLst>
              <a:ext uri="{28A0092B-C50C-407E-A947-70E740481C1C}">
                <a14:useLocalDpi xmlns:a14="http://schemas.microsoft.com/office/drawing/2010/main" val="0"/>
              </a:ext>
            </a:extLst>
          </a:blip>
          <a:srcRect l="4106" r="3749" b="3"/>
          <a:stretch/>
        </p:blipFill>
        <p:spPr bwMode="auto">
          <a:xfrm>
            <a:off x="9030743" y="2474254"/>
            <a:ext cx="1912560" cy="1909489"/>
          </a:xfrm>
          <a:custGeom>
            <a:avLst/>
            <a:gdLst/>
            <a:ahLst/>
            <a:cxnLst/>
            <a:rect l="l" t="t" r="r" b="b"/>
            <a:pathLst>
              <a:path w="6057610" h="6057610">
                <a:moveTo>
                  <a:pt x="3028805" y="0"/>
                </a:moveTo>
                <a:cubicBezTo>
                  <a:pt x="4701568" y="0"/>
                  <a:pt x="6057610" y="1356042"/>
                  <a:pt x="6057610" y="3028805"/>
                </a:cubicBezTo>
                <a:cubicBezTo>
                  <a:pt x="6057610" y="4701568"/>
                  <a:pt x="4701568" y="6057610"/>
                  <a:pt x="3028805" y="6057610"/>
                </a:cubicBezTo>
                <a:cubicBezTo>
                  <a:pt x="1356042" y="6057610"/>
                  <a:pt x="0" y="4701568"/>
                  <a:pt x="0" y="3028805"/>
                </a:cubicBezTo>
                <a:cubicBezTo>
                  <a:pt x="0" y="1356042"/>
                  <a:pt x="1356042" y="0"/>
                  <a:pt x="3028805" y="0"/>
                </a:cubicBezTo>
                <a:close/>
              </a:path>
            </a:pathLst>
          </a:custGeom>
          <a:noFill/>
          <a:effectLst>
            <a:softEdge rad="0"/>
          </a:effectLst>
          <a:extLst>
            <a:ext uri="{909E8E84-426E-40DD-AFC4-6F175D3DCCD1}">
              <a14:hiddenFill xmlns:a14="http://schemas.microsoft.com/office/drawing/2010/main">
                <a:solidFill>
                  <a:srgbClr val="FFFFFF"/>
                </a:solidFill>
              </a14:hiddenFill>
            </a:ext>
          </a:extLst>
        </p:spPr>
      </p:pic>
      <p:sp>
        <p:nvSpPr>
          <p:cNvPr id="10" name="Segnaposto data 1">
            <a:extLst>
              <a:ext uri="{FF2B5EF4-FFF2-40B4-BE49-F238E27FC236}">
                <a16:creationId xmlns:a16="http://schemas.microsoft.com/office/drawing/2014/main" id="{6CA615CB-19F5-44F7-B946-43FF602FB6A6}"/>
              </a:ext>
            </a:extLst>
          </p:cNvPr>
          <p:cNvSpPr>
            <a:spLocks noGrp="1"/>
          </p:cNvSpPr>
          <p:nvPr>
            <p:ph type="dt" sz="half" idx="10"/>
          </p:nvPr>
        </p:nvSpPr>
        <p:spPr>
          <a:xfrm>
            <a:off x="0" y="6500143"/>
            <a:ext cx="2743200" cy="365125"/>
          </a:xfrm>
        </p:spPr>
        <p:txBody>
          <a:bodyPr>
            <a:normAutofit/>
          </a:bodyPr>
          <a:lstStyle/>
          <a:p>
            <a:pPr>
              <a:spcAft>
                <a:spcPts val="600"/>
              </a:spcAft>
            </a:pPr>
            <a:r>
              <a:rPr lang="it-IT" dirty="0">
                <a:solidFill>
                  <a:schemeClr val="tx1"/>
                </a:solidFill>
              </a:rPr>
              <a:t>15/10/2020</a:t>
            </a:r>
          </a:p>
        </p:txBody>
      </p:sp>
      <p:sp>
        <p:nvSpPr>
          <p:cNvPr id="11" name="Segnaposto piè di pagina 2">
            <a:extLst>
              <a:ext uri="{FF2B5EF4-FFF2-40B4-BE49-F238E27FC236}">
                <a16:creationId xmlns:a16="http://schemas.microsoft.com/office/drawing/2014/main" id="{55198544-DD43-41EC-83FD-6D21FD391CE2}"/>
              </a:ext>
            </a:extLst>
          </p:cNvPr>
          <p:cNvSpPr>
            <a:spLocks noGrp="1"/>
          </p:cNvSpPr>
          <p:nvPr>
            <p:ph type="ftr" sz="quarter" idx="11"/>
          </p:nvPr>
        </p:nvSpPr>
        <p:spPr>
          <a:xfrm>
            <a:off x="4038600" y="6469399"/>
            <a:ext cx="4114800" cy="365125"/>
          </a:xfrm>
        </p:spPr>
        <p:txBody>
          <a:bodyPr>
            <a:normAutofit/>
          </a:bodyPr>
          <a:lstStyle/>
          <a:p>
            <a:pPr>
              <a:spcAft>
                <a:spcPts val="600"/>
              </a:spcAft>
            </a:pPr>
            <a:r>
              <a:rPr lang="it-IT" dirty="0">
                <a:solidFill>
                  <a:schemeClr val="tx1"/>
                </a:solidFill>
              </a:rPr>
              <a:t>Fondazione the Bridge</a:t>
            </a:r>
          </a:p>
        </p:txBody>
      </p:sp>
      <p:sp>
        <p:nvSpPr>
          <p:cNvPr id="12" name="Segnaposto numero diapositiva 3">
            <a:extLst>
              <a:ext uri="{FF2B5EF4-FFF2-40B4-BE49-F238E27FC236}">
                <a16:creationId xmlns:a16="http://schemas.microsoft.com/office/drawing/2014/main" id="{6C228943-86A8-4549-B327-28B6256749F1}"/>
              </a:ext>
            </a:extLst>
          </p:cNvPr>
          <p:cNvSpPr>
            <a:spLocks noGrp="1"/>
          </p:cNvSpPr>
          <p:nvPr>
            <p:ph type="sldNum" sz="quarter" idx="12"/>
          </p:nvPr>
        </p:nvSpPr>
        <p:spPr>
          <a:xfrm>
            <a:off x="9448800" y="6492874"/>
            <a:ext cx="2743200" cy="365125"/>
          </a:xfrm>
        </p:spPr>
        <p:txBody>
          <a:bodyPr>
            <a:normAutofit/>
          </a:bodyPr>
          <a:lstStyle/>
          <a:p>
            <a:pPr>
              <a:spcAft>
                <a:spcPts val="600"/>
              </a:spcAft>
            </a:pPr>
            <a:fld id="{88B3C244-5596-4B71-873F-2D131CD48EE1}" type="slidenum">
              <a:rPr lang="it-IT" smtClean="0">
                <a:solidFill>
                  <a:schemeClr val="tx1"/>
                </a:solidFill>
              </a:rPr>
              <a:pPr>
                <a:spcAft>
                  <a:spcPts val="600"/>
                </a:spcAft>
              </a:pPr>
              <a:t>5</a:t>
            </a:fld>
            <a:endParaRPr lang="it-IT" dirty="0">
              <a:solidFill>
                <a:schemeClr val="tx1"/>
              </a:solidFill>
            </a:endParaRPr>
          </a:p>
        </p:txBody>
      </p:sp>
    </p:spTree>
    <p:extLst>
      <p:ext uri="{BB962C8B-B14F-4D97-AF65-F5344CB8AC3E}">
        <p14:creationId xmlns:p14="http://schemas.microsoft.com/office/powerpoint/2010/main" val="229921002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907EF6B7-1338-4443-8C46-6A318D952D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DAAE4CDD-124C-4DCF-9584-B6033B545D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167271" cy="6858000"/>
          </a:xfrm>
          <a:custGeom>
            <a:avLst/>
            <a:gdLst>
              <a:gd name="connsiteX0" fmla="*/ 0 w 4167271"/>
              <a:gd name="connsiteY0" fmla="*/ 0 h 6858000"/>
              <a:gd name="connsiteX1" fmla="*/ 2259550 w 4167271"/>
              <a:gd name="connsiteY1" fmla="*/ 0 h 6858000"/>
              <a:gd name="connsiteX2" fmla="*/ 2387803 w 4167271"/>
              <a:gd name="connsiteY2" fmla="*/ 82222 h 6858000"/>
              <a:gd name="connsiteX3" fmla="*/ 4167271 w 4167271"/>
              <a:gd name="connsiteY3" fmla="*/ 3429000 h 6858000"/>
              <a:gd name="connsiteX4" fmla="*/ 2387803 w 4167271"/>
              <a:gd name="connsiteY4" fmla="*/ 6775779 h 6858000"/>
              <a:gd name="connsiteX5" fmla="*/ 2259550 w 4167271"/>
              <a:gd name="connsiteY5" fmla="*/ 6858000 h 6858000"/>
              <a:gd name="connsiteX6" fmla="*/ 0 w 416727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67271" h="6858000">
                <a:moveTo>
                  <a:pt x="0" y="0"/>
                </a:moveTo>
                <a:lnTo>
                  <a:pt x="2259550" y="0"/>
                </a:lnTo>
                <a:lnTo>
                  <a:pt x="2387803" y="82222"/>
                </a:lnTo>
                <a:cubicBezTo>
                  <a:pt x="3461407" y="807534"/>
                  <a:pt x="4167271" y="2035835"/>
                  <a:pt x="4167271" y="3429000"/>
                </a:cubicBezTo>
                <a:cubicBezTo>
                  <a:pt x="4167271" y="4822165"/>
                  <a:pt x="3461407" y="6050467"/>
                  <a:pt x="2387803" y="6775779"/>
                </a:cubicBezTo>
                <a:lnTo>
                  <a:pt x="2259550" y="6858000"/>
                </a:lnTo>
                <a:lnTo>
                  <a:pt x="0" y="6858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olo 1">
            <a:extLst>
              <a:ext uri="{FF2B5EF4-FFF2-40B4-BE49-F238E27FC236}">
                <a16:creationId xmlns:a16="http://schemas.microsoft.com/office/drawing/2014/main" id="{C7F8770B-EFDE-46A1-AD3D-4D94000D9D1D}"/>
              </a:ext>
            </a:extLst>
          </p:cNvPr>
          <p:cNvSpPr>
            <a:spLocks noGrp="1"/>
          </p:cNvSpPr>
          <p:nvPr>
            <p:ph type="title"/>
          </p:nvPr>
        </p:nvSpPr>
        <p:spPr>
          <a:xfrm>
            <a:off x="334497" y="1150395"/>
            <a:ext cx="3200400" cy="4461163"/>
          </a:xfrm>
        </p:spPr>
        <p:txBody>
          <a:bodyPr>
            <a:normAutofit/>
          </a:bodyPr>
          <a:lstStyle/>
          <a:p>
            <a:pPr algn="ctr"/>
            <a:r>
              <a:rPr lang="it-IT" dirty="0">
                <a:solidFill>
                  <a:srgbClr val="FFFFFF"/>
                </a:solidFill>
              </a:rPr>
              <a:t>La definizione di salute dell’OMS del 1948 </a:t>
            </a:r>
          </a:p>
        </p:txBody>
      </p:sp>
      <p:sp>
        <p:nvSpPr>
          <p:cNvPr id="15" name="Arc 14">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7550402" y="2455479"/>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3" name="Segnaposto contenuto 2">
            <a:extLst>
              <a:ext uri="{FF2B5EF4-FFF2-40B4-BE49-F238E27FC236}">
                <a16:creationId xmlns:a16="http://schemas.microsoft.com/office/drawing/2014/main" id="{73D49A6F-6749-41D2-B467-2188615CBD6A}"/>
              </a:ext>
            </a:extLst>
          </p:cNvPr>
          <p:cNvSpPr>
            <a:spLocks noGrp="1"/>
          </p:cNvSpPr>
          <p:nvPr>
            <p:ph idx="1"/>
          </p:nvPr>
        </p:nvSpPr>
        <p:spPr>
          <a:xfrm>
            <a:off x="4321473" y="588168"/>
            <a:ext cx="6906491" cy="5585619"/>
          </a:xfrm>
        </p:spPr>
        <p:txBody>
          <a:bodyPr anchor="ctr">
            <a:normAutofit/>
          </a:bodyPr>
          <a:lstStyle/>
          <a:p>
            <a:pPr marL="0" indent="0" algn="just">
              <a:buNone/>
            </a:pPr>
            <a:r>
              <a:rPr lang="it-IT" sz="1600" dirty="0"/>
              <a:t>Questa definizione ha ispirato e ispira tutt’ora in modo coerente la linea politica dell’OMS e ha orientato nel corso della seconda metà del XX secolo tutte le attività di questa agenzia tecnica dell’ONU</a:t>
            </a:r>
          </a:p>
          <a:p>
            <a:pPr marL="0" indent="0" algn="just">
              <a:buNone/>
            </a:pPr>
            <a:endParaRPr lang="it-IT" sz="1600" dirty="0"/>
          </a:p>
          <a:p>
            <a:pPr marL="0" indent="0" algn="just">
              <a:buNone/>
            </a:pPr>
            <a:r>
              <a:rPr lang="it-IT" sz="1600" dirty="0"/>
              <a:t>L’impatto della nuova concezione è stato enorme nel campo della </a:t>
            </a:r>
            <a:r>
              <a:rPr lang="it-IT" sz="1600" b="1" dirty="0">
                <a:solidFill>
                  <a:srgbClr val="C00000"/>
                </a:solidFill>
              </a:rPr>
              <a:t>cultura</a:t>
            </a:r>
            <a:r>
              <a:rPr lang="it-IT" sz="1600" dirty="0"/>
              <a:t>, delle </a:t>
            </a:r>
            <a:r>
              <a:rPr lang="it-IT" sz="1600" b="1" dirty="0">
                <a:solidFill>
                  <a:srgbClr val="C00000"/>
                </a:solidFill>
              </a:rPr>
              <a:t>scienze</a:t>
            </a:r>
            <a:r>
              <a:rPr lang="it-IT" sz="1600" dirty="0"/>
              <a:t> e delle </a:t>
            </a:r>
            <a:r>
              <a:rPr lang="it-IT" sz="1600" b="1" dirty="0">
                <a:solidFill>
                  <a:srgbClr val="C00000"/>
                </a:solidFill>
              </a:rPr>
              <a:t>politiche sanitarie</a:t>
            </a:r>
            <a:r>
              <a:rPr lang="it-IT" sz="1600" dirty="0"/>
              <a:t>: </a:t>
            </a:r>
          </a:p>
          <a:p>
            <a:pPr algn="just"/>
            <a:r>
              <a:rPr lang="it-IT" sz="1600" b="1" dirty="0">
                <a:solidFill>
                  <a:srgbClr val="C00000"/>
                </a:solidFill>
              </a:rPr>
              <a:t>L’affermazione positiva della salute rispetto al concetto negativo tradizionale </a:t>
            </a:r>
            <a:r>
              <a:rPr lang="it-IT" sz="1600" dirty="0"/>
              <a:t>provocò una sorta di terremoto nel campo della medicina che si trovò impreparata di fronte alla nuova prospettiva di tutelare e promuovere la salute</a:t>
            </a:r>
          </a:p>
          <a:p>
            <a:pPr algn="just"/>
            <a:r>
              <a:rPr lang="it-IT" sz="1600" dirty="0"/>
              <a:t>La nuova concezione allarga decisamente l’area della salute umana </a:t>
            </a:r>
            <a:r>
              <a:rPr lang="it-IT" sz="1600" b="1" dirty="0">
                <a:solidFill>
                  <a:srgbClr val="C00000"/>
                </a:solidFill>
              </a:rPr>
              <a:t>dalla sfera del corpo</a:t>
            </a:r>
            <a:r>
              <a:rPr lang="it-IT" sz="1600" b="1" dirty="0"/>
              <a:t> </a:t>
            </a:r>
            <a:r>
              <a:rPr lang="it-IT" sz="1600" dirty="0"/>
              <a:t>a </a:t>
            </a:r>
            <a:r>
              <a:rPr lang="it-IT" sz="1600" b="1" dirty="0">
                <a:solidFill>
                  <a:srgbClr val="C00000"/>
                </a:solidFill>
              </a:rPr>
              <a:t>quella della mente </a:t>
            </a:r>
            <a:r>
              <a:rPr lang="it-IT" sz="1600" dirty="0"/>
              <a:t>e a </a:t>
            </a:r>
            <a:r>
              <a:rPr lang="it-IT" sz="1600" b="1" dirty="0">
                <a:solidFill>
                  <a:srgbClr val="C00000"/>
                </a:solidFill>
              </a:rPr>
              <a:t>quella delle relazioni sociali</a:t>
            </a:r>
            <a:r>
              <a:rPr lang="it-IT" sz="1600" dirty="0"/>
              <a:t>, sollevando motivi di crisi nella Sanità Pubblica perché estende il campo di azione alle scienze psicologiche e alle scienze sociali e successivamente anche alle scienze economiche.</a:t>
            </a:r>
          </a:p>
          <a:p>
            <a:pPr algn="just"/>
            <a:r>
              <a:rPr lang="it-IT" sz="1600" dirty="0"/>
              <a:t>Col nuovo concetto di salute deve nascere </a:t>
            </a:r>
            <a:r>
              <a:rPr lang="it-IT" sz="1600" b="1" dirty="0">
                <a:solidFill>
                  <a:srgbClr val="C00000"/>
                </a:solidFill>
              </a:rPr>
              <a:t>una nuova Sanità Pubblica </a:t>
            </a:r>
            <a:r>
              <a:rPr lang="it-IT" sz="1600" dirty="0"/>
              <a:t>che, non solo si deve impegnare nella diagnosi e cura delle malattie, ma soprattutto si dovrà impegnare nella tutela e nella promozione della salute della popolazione</a:t>
            </a:r>
          </a:p>
        </p:txBody>
      </p:sp>
      <p:sp>
        <p:nvSpPr>
          <p:cNvPr id="10" name="Segnaposto numero diapositiva 3">
            <a:extLst>
              <a:ext uri="{FF2B5EF4-FFF2-40B4-BE49-F238E27FC236}">
                <a16:creationId xmlns:a16="http://schemas.microsoft.com/office/drawing/2014/main" id="{6B8B2158-6012-4520-A7AE-61B08D974282}"/>
              </a:ext>
            </a:extLst>
          </p:cNvPr>
          <p:cNvSpPr>
            <a:spLocks noGrp="1"/>
          </p:cNvSpPr>
          <p:nvPr>
            <p:ph type="sldNum" sz="quarter" idx="12"/>
          </p:nvPr>
        </p:nvSpPr>
        <p:spPr>
          <a:xfrm>
            <a:off x="9448800" y="6492874"/>
            <a:ext cx="2743200" cy="365125"/>
          </a:xfrm>
        </p:spPr>
        <p:txBody>
          <a:bodyPr>
            <a:normAutofit/>
          </a:bodyPr>
          <a:lstStyle/>
          <a:p>
            <a:pPr>
              <a:spcAft>
                <a:spcPts val="600"/>
              </a:spcAft>
            </a:pPr>
            <a:fld id="{88B3C244-5596-4B71-873F-2D131CD48EE1}" type="slidenum">
              <a:rPr lang="it-IT" smtClean="0">
                <a:solidFill>
                  <a:schemeClr val="tx1"/>
                </a:solidFill>
              </a:rPr>
              <a:pPr>
                <a:spcAft>
                  <a:spcPts val="600"/>
                </a:spcAft>
              </a:pPr>
              <a:t>6</a:t>
            </a:fld>
            <a:endParaRPr lang="it-IT" dirty="0">
              <a:solidFill>
                <a:schemeClr val="tx1"/>
              </a:solidFill>
            </a:endParaRPr>
          </a:p>
        </p:txBody>
      </p:sp>
      <p:sp>
        <p:nvSpPr>
          <p:cNvPr id="12" name="Segnaposto piè di pagina 2">
            <a:extLst>
              <a:ext uri="{FF2B5EF4-FFF2-40B4-BE49-F238E27FC236}">
                <a16:creationId xmlns:a16="http://schemas.microsoft.com/office/drawing/2014/main" id="{5CC6ACDE-A0D9-42DC-AE8F-98BD66C0F613}"/>
              </a:ext>
            </a:extLst>
          </p:cNvPr>
          <p:cNvSpPr>
            <a:spLocks noGrp="1"/>
          </p:cNvSpPr>
          <p:nvPr>
            <p:ph type="ftr" sz="quarter" idx="11"/>
          </p:nvPr>
        </p:nvSpPr>
        <p:spPr>
          <a:xfrm>
            <a:off x="4038600" y="6469399"/>
            <a:ext cx="4114800" cy="365125"/>
          </a:xfrm>
        </p:spPr>
        <p:txBody>
          <a:bodyPr>
            <a:normAutofit/>
          </a:bodyPr>
          <a:lstStyle/>
          <a:p>
            <a:pPr>
              <a:spcAft>
                <a:spcPts val="600"/>
              </a:spcAft>
            </a:pPr>
            <a:r>
              <a:rPr lang="it-IT" dirty="0">
                <a:solidFill>
                  <a:schemeClr val="tx1"/>
                </a:solidFill>
              </a:rPr>
              <a:t>Fondazione the Bridge</a:t>
            </a:r>
          </a:p>
        </p:txBody>
      </p:sp>
      <p:sp>
        <p:nvSpPr>
          <p:cNvPr id="14" name="Segnaposto data 1">
            <a:extLst>
              <a:ext uri="{FF2B5EF4-FFF2-40B4-BE49-F238E27FC236}">
                <a16:creationId xmlns:a16="http://schemas.microsoft.com/office/drawing/2014/main" id="{F43B391C-12F9-475B-BEE9-387A5EFB1C6A}"/>
              </a:ext>
            </a:extLst>
          </p:cNvPr>
          <p:cNvSpPr>
            <a:spLocks noGrp="1"/>
          </p:cNvSpPr>
          <p:nvPr>
            <p:ph type="dt" sz="half" idx="10"/>
          </p:nvPr>
        </p:nvSpPr>
        <p:spPr>
          <a:xfrm>
            <a:off x="0" y="6500143"/>
            <a:ext cx="2743200" cy="365125"/>
          </a:xfrm>
        </p:spPr>
        <p:txBody>
          <a:bodyPr>
            <a:normAutofit/>
          </a:bodyPr>
          <a:lstStyle/>
          <a:p>
            <a:pPr>
              <a:spcAft>
                <a:spcPts val="600"/>
              </a:spcAft>
            </a:pPr>
            <a:r>
              <a:rPr lang="it-IT" dirty="0">
                <a:solidFill>
                  <a:schemeClr val="tx1"/>
                </a:solidFill>
              </a:rPr>
              <a:t>15/10/2020</a:t>
            </a:r>
          </a:p>
        </p:txBody>
      </p:sp>
    </p:spTree>
    <p:extLst>
      <p:ext uri="{BB962C8B-B14F-4D97-AF65-F5344CB8AC3E}">
        <p14:creationId xmlns:p14="http://schemas.microsoft.com/office/powerpoint/2010/main" val="244209278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5BB60742-1897-4DF3-B951-1EAC9A46AFD5}"/>
              </a:ext>
            </a:extLst>
          </p:cNvPr>
          <p:cNvSpPr>
            <a:spLocks noGrp="1"/>
          </p:cNvSpPr>
          <p:nvPr>
            <p:ph type="title"/>
          </p:nvPr>
        </p:nvSpPr>
        <p:spPr>
          <a:xfrm>
            <a:off x="484556" y="138478"/>
            <a:ext cx="11418276" cy="1325563"/>
          </a:xfrm>
        </p:spPr>
        <p:txBody>
          <a:bodyPr>
            <a:normAutofit/>
          </a:bodyPr>
          <a:lstStyle/>
          <a:p>
            <a:pPr algn="ctr"/>
            <a:r>
              <a:rPr lang="it-IT" sz="4000" dirty="0"/>
              <a:t>Verso una nuova definizione del concetto di salute</a:t>
            </a:r>
          </a:p>
        </p:txBody>
      </p:sp>
      <p:sp>
        <p:nvSpPr>
          <p:cNvPr id="3" name="Segnaposto contenuto 2">
            <a:extLst>
              <a:ext uri="{FF2B5EF4-FFF2-40B4-BE49-F238E27FC236}">
                <a16:creationId xmlns:a16="http://schemas.microsoft.com/office/drawing/2014/main" id="{C28FC096-42F7-495C-8A9E-939013C0BA78}"/>
              </a:ext>
            </a:extLst>
          </p:cNvPr>
          <p:cNvSpPr>
            <a:spLocks noGrp="1"/>
          </p:cNvSpPr>
          <p:nvPr>
            <p:ph idx="1"/>
          </p:nvPr>
        </p:nvSpPr>
        <p:spPr>
          <a:xfrm>
            <a:off x="775677" y="1464041"/>
            <a:ext cx="10515600" cy="5108697"/>
          </a:xfrm>
        </p:spPr>
        <p:txBody>
          <a:bodyPr>
            <a:normAutofit lnSpcReduction="10000"/>
          </a:bodyPr>
          <a:lstStyle/>
          <a:p>
            <a:pPr marL="0" indent="0">
              <a:buNone/>
            </a:pPr>
            <a:r>
              <a:rPr lang="it-IT" sz="1800" dirty="0"/>
              <a:t>Il concetto di salute così come adottato dall’OMS nel 1948 può essere considerato obsoleto e criticabile:</a:t>
            </a:r>
          </a:p>
          <a:p>
            <a:r>
              <a:rPr lang="it-IT" sz="1800" dirty="0"/>
              <a:t>definizione utopistica e paradossale</a:t>
            </a:r>
          </a:p>
          <a:p>
            <a:r>
              <a:rPr lang="it-IT" sz="1800" dirty="0"/>
              <a:t>legare il benessere alla salute significa in automatico legare il malessere all'assenza di salute</a:t>
            </a:r>
          </a:p>
          <a:p>
            <a:r>
              <a:rPr lang="it-IT" sz="1800" dirty="0"/>
              <a:t>la salute così definita non risulta né misurabile né operazionalizzabile</a:t>
            </a:r>
          </a:p>
          <a:p>
            <a:pPr marL="0" indent="0">
              <a:buNone/>
            </a:pPr>
            <a:endParaRPr lang="it-IT" sz="1800" dirty="0"/>
          </a:p>
          <a:p>
            <a:pPr marL="0" indent="0">
              <a:buNone/>
            </a:pPr>
            <a:r>
              <a:rPr lang="it-IT" sz="1800" dirty="0"/>
              <a:t>Una buona definizione dovrebbe:</a:t>
            </a:r>
          </a:p>
          <a:p>
            <a:r>
              <a:rPr lang="it-IT" sz="1800" dirty="0"/>
              <a:t>ribadire il superamento del riduzionismo organicista</a:t>
            </a:r>
          </a:p>
          <a:p>
            <a:r>
              <a:rPr lang="it-IT" sz="1800" dirty="0"/>
              <a:t>rendere lo stato di salute potenzialmente raggiungibile da tutti</a:t>
            </a:r>
          </a:p>
          <a:p>
            <a:r>
              <a:rPr lang="it-IT" sz="1800" dirty="0"/>
              <a:t>comprendere sia stati di benessere che di malessere</a:t>
            </a:r>
          </a:p>
          <a:p>
            <a:r>
              <a:rPr lang="it-IT" sz="1800" dirty="0"/>
              <a:t>affermare che la salute è un processo dinamico</a:t>
            </a:r>
          </a:p>
          <a:p>
            <a:r>
              <a:rPr lang="it-IT" sz="1800" dirty="0"/>
              <a:t>centrarsi sul rapporto individuo e ambiente</a:t>
            </a:r>
          </a:p>
          <a:p>
            <a:r>
              <a:rPr lang="it-IT" sz="1800" dirty="0"/>
              <a:t>evitare di essere espressione di posizioni etico-morali</a:t>
            </a:r>
          </a:p>
          <a:p>
            <a:r>
              <a:rPr lang="it-IT" sz="1800" dirty="0"/>
              <a:t>recuperare la dimensione soggettiva</a:t>
            </a:r>
          </a:p>
          <a:p>
            <a:r>
              <a:rPr lang="it-IT" sz="1800" dirty="0"/>
              <a:t>essere operazionalmente misurabile</a:t>
            </a:r>
          </a:p>
          <a:p>
            <a:endParaRPr lang="it-IT" sz="2000" dirty="0"/>
          </a:p>
          <a:p>
            <a:pPr marL="0" indent="0">
              <a:buNone/>
            </a:pPr>
            <a:endParaRPr lang="it-IT" sz="2000" dirty="0"/>
          </a:p>
        </p:txBody>
      </p:sp>
      <p:sp>
        <p:nvSpPr>
          <p:cNvPr id="4" name="Segnaposto data 1">
            <a:extLst>
              <a:ext uri="{FF2B5EF4-FFF2-40B4-BE49-F238E27FC236}">
                <a16:creationId xmlns:a16="http://schemas.microsoft.com/office/drawing/2014/main" id="{3A4F17C4-D99F-4D88-95EB-55522D864D25}"/>
              </a:ext>
            </a:extLst>
          </p:cNvPr>
          <p:cNvSpPr>
            <a:spLocks noGrp="1"/>
          </p:cNvSpPr>
          <p:nvPr>
            <p:ph type="dt" sz="half" idx="10"/>
          </p:nvPr>
        </p:nvSpPr>
        <p:spPr>
          <a:xfrm>
            <a:off x="0" y="6500143"/>
            <a:ext cx="2743200" cy="365125"/>
          </a:xfrm>
        </p:spPr>
        <p:txBody>
          <a:bodyPr>
            <a:normAutofit/>
          </a:bodyPr>
          <a:lstStyle/>
          <a:p>
            <a:pPr>
              <a:spcAft>
                <a:spcPts val="600"/>
              </a:spcAft>
            </a:pPr>
            <a:r>
              <a:rPr lang="it-IT" dirty="0">
                <a:solidFill>
                  <a:schemeClr val="tx1"/>
                </a:solidFill>
              </a:rPr>
              <a:t>15/10/2020</a:t>
            </a:r>
          </a:p>
        </p:txBody>
      </p:sp>
      <p:sp>
        <p:nvSpPr>
          <p:cNvPr id="5" name="Segnaposto piè di pagina 2">
            <a:extLst>
              <a:ext uri="{FF2B5EF4-FFF2-40B4-BE49-F238E27FC236}">
                <a16:creationId xmlns:a16="http://schemas.microsoft.com/office/drawing/2014/main" id="{A4E47AD2-E1CC-4C89-A60D-61D7FA93E04C}"/>
              </a:ext>
            </a:extLst>
          </p:cNvPr>
          <p:cNvSpPr>
            <a:spLocks noGrp="1"/>
          </p:cNvSpPr>
          <p:nvPr>
            <p:ph type="ftr" sz="quarter" idx="11"/>
          </p:nvPr>
        </p:nvSpPr>
        <p:spPr>
          <a:xfrm>
            <a:off x="4038600" y="6469399"/>
            <a:ext cx="4114800" cy="365125"/>
          </a:xfrm>
        </p:spPr>
        <p:txBody>
          <a:bodyPr>
            <a:normAutofit/>
          </a:bodyPr>
          <a:lstStyle/>
          <a:p>
            <a:pPr>
              <a:spcAft>
                <a:spcPts val="600"/>
              </a:spcAft>
            </a:pPr>
            <a:r>
              <a:rPr lang="it-IT" dirty="0">
                <a:solidFill>
                  <a:schemeClr val="tx1"/>
                </a:solidFill>
              </a:rPr>
              <a:t>Fondazione the Bridge</a:t>
            </a:r>
          </a:p>
        </p:txBody>
      </p:sp>
      <p:sp>
        <p:nvSpPr>
          <p:cNvPr id="6" name="Segnaposto numero diapositiva 3">
            <a:extLst>
              <a:ext uri="{FF2B5EF4-FFF2-40B4-BE49-F238E27FC236}">
                <a16:creationId xmlns:a16="http://schemas.microsoft.com/office/drawing/2014/main" id="{AF63B4CE-5F9E-43F1-B3C2-2FA16FB334B9}"/>
              </a:ext>
            </a:extLst>
          </p:cNvPr>
          <p:cNvSpPr>
            <a:spLocks noGrp="1"/>
          </p:cNvSpPr>
          <p:nvPr>
            <p:ph type="sldNum" sz="quarter" idx="12"/>
          </p:nvPr>
        </p:nvSpPr>
        <p:spPr>
          <a:xfrm>
            <a:off x="9448800" y="6492874"/>
            <a:ext cx="2743200" cy="365125"/>
          </a:xfrm>
        </p:spPr>
        <p:txBody>
          <a:bodyPr>
            <a:normAutofit/>
          </a:bodyPr>
          <a:lstStyle/>
          <a:p>
            <a:pPr>
              <a:spcAft>
                <a:spcPts val="600"/>
              </a:spcAft>
            </a:pPr>
            <a:fld id="{88B3C244-5596-4B71-873F-2D131CD48EE1}" type="slidenum">
              <a:rPr lang="it-IT" smtClean="0">
                <a:solidFill>
                  <a:schemeClr val="tx1"/>
                </a:solidFill>
              </a:rPr>
              <a:pPr>
                <a:spcAft>
                  <a:spcPts val="600"/>
                </a:spcAft>
              </a:pPr>
              <a:t>7</a:t>
            </a:fld>
            <a:endParaRPr lang="it-IT" dirty="0">
              <a:solidFill>
                <a:schemeClr val="tx1"/>
              </a:solidFill>
            </a:endParaRPr>
          </a:p>
        </p:txBody>
      </p:sp>
      <p:sp>
        <p:nvSpPr>
          <p:cNvPr id="8" name="Freccia a destra 7">
            <a:extLst>
              <a:ext uri="{FF2B5EF4-FFF2-40B4-BE49-F238E27FC236}">
                <a16:creationId xmlns:a16="http://schemas.microsoft.com/office/drawing/2014/main" id="{AEF352D6-814E-472E-9652-13D9D09FAFB2}"/>
              </a:ext>
            </a:extLst>
          </p:cNvPr>
          <p:cNvSpPr/>
          <p:nvPr/>
        </p:nvSpPr>
        <p:spPr>
          <a:xfrm>
            <a:off x="419449" y="2994870"/>
            <a:ext cx="10312385" cy="679508"/>
          </a:xfrm>
          <a:prstGeom prst="rightArrow">
            <a:avLst/>
          </a:prstGeom>
          <a:solidFill>
            <a:schemeClr val="accent2">
              <a:lumMod val="60000"/>
              <a:lumOff val="40000"/>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dirty="0"/>
          </a:p>
        </p:txBody>
      </p:sp>
      <p:sp>
        <p:nvSpPr>
          <p:cNvPr id="10" name="Freccia a destra 9">
            <a:extLst>
              <a:ext uri="{FF2B5EF4-FFF2-40B4-BE49-F238E27FC236}">
                <a16:creationId xmlns:a16="http://schemas.microsoft.com/office/drawing/2014/main" id="{ED0D3540-6375-40C4-901D-C4BE1FE5EB58}"/>
              </a:ext>
            </a:extLst>
          </p:cNvPr>
          <p:cNvSpPr/>
          <p:nvPr/>
        </p:nvSpPr>
        <p:spPr>
          <a:xfrm>
            <a:off x="419448" y="1285068"/>
            <a:ext cx="10312385" cy="679508"/>
          </a:xfrm>
          <a:prstGeom prst="rightArrow">
            <a:avLst/>
          </a:prstGeom>
          <a:solidFill>
            <a:schemeClr val="accent2">
              <a:lumMod val="60000"/>
              <a:lumOff val="40000"/>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dirty="0"/>
          </a:p>
        </p:txBody>
      </p:sp>
    </p:spTree>
    <p:extLst>
      <p:ext uri="{BB962C8B-B14F-4D97-AF65-F5344CB8AC3E}">
        <p14:creationId xmlns:p14="http://schemas.microsoft.com/office/powerpoint/2010/main" val="338058572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3222831D-6005-45BF-968E-E8ACC764B6A7}"/>
              </a:ext>
            </a:extLst>
          </p:cNvPr>
          <p:cNvSpPr>
            <a:spLocks noGrp="1"/>
          </p:cNvSpPr>
          <p:nvPr>
            <p:ph type="title"/>
          </p:nvPr>
        </p:nvSpPr>
        <p:spPr>
          <a:xfrm>
            <a:off x="0" y="-7815"/>
            <a:ext cx="12192000" cy="1445846"/>
          </a:xfrm>
        </p:spPr>
        <p:txBody>
          <a:bodyPr>
            <a:normAutofit/>
          </a:bodyPr>
          <a:lstStyle/>
          <a:p>
            <a:pPr algn="ctr"/>
            <a:r>
              <a:rPr lang="it-IT" sz="4000" dirty="0"/>
              <a:t>Determinanti della salute: Un approccio olistico</a:t>
            </a:r>
          </a:p>
        </p:txBody>
      </p:sp>
      <p:sp>
        <p:nvSpPr>
          <p:cNvPr id="5" name="Segnaposto data 1">
            <a:extLst>
              <a:ext uri="{FF2B5EF4-FFF2-40B4-BE49-F238E27FC236}">
                <a16:creationId xmlns:a16="http://schemas.microsoft.com/office/drawing/2014/main" id="{D71B8BAC-80B5-4ADE-A546-ADEA0C6D4715}"/>
              </a:ext>
            </a:extLst>
          </p:cNvPr>
          <p:cNvSpPr>
            <a:spLocks noGrp="1"/>
          </p:cNvSpPr>
          <p:nvPr>
            <p:ph type="dt" sz="half" idx="10"/>
          </p:nvPr>
        </p:nvSpPr>
        <p:spPr>
          <a:xfrm>
            <a:off x="0" y="6500143"/>
            <a:ext cx="2743200" cy="365125"/>
          </a:xfrm>
        </p:spPr>
        <p:txBody>
          <a:bodyPr>
            <a:normAutofit/>
          </a:bodyPr>
          <a:lstStyle/>
          <a:p>
            <a:pPr>
              <a:spcAft>
                <a:spcPts val="600"/>
              </a:spcAft>
            </a:pPr>
            <a:r>
              <a:rPr lang="it-IT" dirty="0">
                <a:solidFill>
                  <a:schemeClr val="tx1"/>
                </a:solidFill>
              </a:rPr>
              <a:t>15/10/2020</a:t>
            </a:r>
          </a:p>
        </p:txBody>
      </p:sp>
      <p:sp>
        <p:nvSpPr>
          <p:cNvPr id="6" name="Segnaposto piè di pagina 2">
            <a:extLst>
              <a:ext uri="{FF2B5EF4-FFF2-40B4-BE49-F238E27FC236}">
                <a16:creationId xmlns:a16="http://schemas.microsoft.com/office/drawing/2014/main" id="{CC177F6A-1364-4E21-9747-742812BD671C}"/>
              </a:ext>
            </a:extLst>
          </p:cNvPr>
          <p:cNvSpPr>
            <a:spLocks noGrp="1"/>
          </p:cNvSpPr>
          <p:nvPr>
            <p:ph type="ftr" sz="quarter" idx="11"/>
          </p:nvPr>
        </p:nvSpPr>
        <p:spPr>
          <a:xfrm>
            <a:off x="4038600" y="6469399"/>
            <a:ext cx="4114800" cy="365125"/>
          </a:xfrm>
        </p:spPr>
        <p:txBody>
          <a:bodyPr>
            <a:normAutofit/>
          </a:bodyPr>
          <a:lstStyle/>
          <a:p>
            <a:pPr>
              <a:spcAft>
                <a:spcPts val="600"/>
              </a:spcAft>
            </a:pPr>
            <a:r>
              <a:rPr lang="it-IT" dirty="0">
                <a:solidFill>
                  <a:schemeClr val="tx1"/>
                </a:solidFill>
              </a:rPr>
              <a:t>Fondazione the Bridge</a:t>
            </a:r>
          </a:p>
        </p:txBody>
      </p:sp>
      <p:sp>
        <p:nvSpPr>
          <p:cNvPr id="7" name="Segnaposto numero diapositiva 3">
            <a:extLst>
              <a:ext uri="{FF2B5EF4-FFF2-40B4-BE49-F238E27FC236}">
                <a16:creationId xmlns:a16="http://schemas.microsoft.com/office/drawing/2014/main" id="{517687A7-CEE6-48D8-9151-8A25E917B1B1}"/>
              </a:ext>
            </a:extLst>
          </p:cNvPr>
          <p:cNvSpPr>
            <a:spLocks noGrp="1"/>
          </p:cNvSpPr>
          <p:nvPr>
            <p:ph type="sldNum" sz="quarter" idx="12"/>
          </p:nvPr>
        </p:nvSpPr>
        <p:spPr>
          <a:xfrm>
            <a:off x="9448800" y="6492874"/>
            <a:ext cx="2743200" cy="365125"/>
          </a:xfrm>
        </p:spPr>
        <p:txBody>
          <a:bodyPr>
            <a:normAutofit/>
          </a:bodyPr>
          <a:lstStyle/>
          <a:p>
            <a:pPr>
              <a:spcAft>
                <a:spcPts val="600"/>
              </a:spcAft>
            </a:pPr>
            <a:fld id="{88B3C244-5596-4B71-873F-2D131CD48EE1}" type="slidenum">
              <a:rPr lang="it-IT" smtClean="0">
                <a:solidFill>
                  <a:schemeClr val="tx1"/>
                </a:solidFill>
              </a:rPr>
              <a:pPr>
                <a:spcAft>
                  <a:spcPts val="600"/>
                </a:spcAft>
              </a:pPr>
              <a:t>8</a:t>
            </a:fld>
            <a:endParaRPr lang="it-IT" dirty="0">
              <a:solidFill>
                <a:schemeClr val="tx1"/>
              </a:solidFill>
            </a:endParaRPr>
          </a:p>
        </p:txBody>
      </p:sp>
      <p:pic>
        <p:nvPicPr>
          <p:cNvPr id="1028" name="Picture 4" descr="Salute e malattia - superagatoide">
            <a:extLst>
              <a:ext uri="{FF2B5EF4-FFF2-40B4-BE49-F238E27FC236}">
                <a16:creationId xmlns:a16="http://schemas.microsoft.com/office/drawing/2014/main" id="{DBF3232B-F2BE-4E62-A6A4-720B2DD2BDA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56638" y="1268062"/>
            <a:ext cx="7100779" cy="5217418"/>
          </a:xfrm>
          <a:prstGeom prst="rect">
            <a:avLst/>
          </a:prstGeom>
          <a:noFill/>
          <a:extLst>
            <a:ext uri="{909E8E84-426E-40DD-AFC4-6F175D3DCCD1}">
              <a14:hiddenFill xmlns:a14="http://schemas.microsoft.com/office/drawing/2010/main">
                <a:solidFill>
                  <a:srgbClr val="FFFFFF"/>
                </a:solidFill>
              </a14:hiddenFill>
            </a:ext>
          </a:extLst>
        </p:spPr>
      </p:pic>
      <p:sp>
        <p:nvSpPr>
          <p:cNvPr id="3" name="CasellaDiTesto 2">
            <a:extLst>
              <a:ext uri="{FF2B5EF4-FFF2-40B4-BE49-F238E27FC236}">
                <a16:creationId xmlns:a16="http://schemas.microsoft.com/office/drawing/2014/main" id="{85D03443-DC56-49C6-92C4-C21E6D53BE40}"/>
              </a:ext>
            </a:extLst>
          </p:cNvPr>
          <p:cNvSpPr txBox="1"/>
          <p:nvPr/>
        </p:nvSpPr>
        <p:spPr>
          <a:xfrm>
            <a:off x="8312794" y="6315510"/>
            <a:ext cx="4196861" cy="307777"/>
          </a:xfrm>
          <a:prstGeom prst="rect">
            <a:avLst/>
          </a:prstGeom>
          <a:noFill/>
        </p:spPr>
        <p:txBody>
          <a:bodyPr wrap="square" rtlCol="0">
            <a:spAutoFit/>
          </a:bodyPr>
          <a:lstStyle/>
          <a:p>
            <a:pPr algn="ctr"/>
            <a:r>
              <a:rPr lang="it-IT" sz="1200" dirty="0">
                <a:latin typeface="Arial" panose="020B0604020202020204" pitchFamily="34" charset="0"/>
                <a:cs typeface="Arial" panose="020B0604020202020204" pitchFamily="34" charset="0"/>
              </a:rPr>
              <a:t>Fonte: Dahlgren e Whitehead (2007</a:t>
            </a:r>
            <a:r>
              <a:rPr lang="it-IT" sz="1400" dirty="0"/>
              <a:t>)</a:t>
            </a:r>
          </a:p>
        </p:txBody>
      </p:sp>
    </p:spTree>
    <p:extLst>
      <p:ext uri="{BB962C8B-B14F-4D97-AF65-F5344CB8AC3E}">
        <p14:creationId xmlns:p14="http://schemas.microsoft.com/office/powerpoint/2010/main" val="292661013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accent2">
            <a:lumMod val="50000"/>
          </a:schemeClr>
        </a:solidFill>
        <a:effectLst/>
      </p:bgPr>
    </p:bg>
    <p:spTree>
      <p:nvGrpSpPr>
        <p:cNvPr id="1" name=""/>
        <p:cNvGrpSpPr/>
        <p:nvPr/>
      </p:nvGrpSpPr>
      <p:grpSpPr>
        <a:xfrm>
          <a:off x="0" y="0"/>
          <a:ext cx="0" cy="0"/>
          <a:chOff x="0" y="0"/>
          <a:chExt cx="0" cy="0"/>
        </a:xfrm>
      </p:grpSpPr>
      <p:sp>
        <p:nvSpPr>
          <p:cNvPr id="17" name="Rectangle 14">
            <a:extLst>
              <a:ext uri="{FF2B5EF4-FFF2-40B4-BE49-F238E27FC236}">
                <a16:creationId xmlns:a16="http://schemas.microsoft.com/office/drawing/2014/main" id="{7CA0DAA6-33B8-4A25-810D-2F4D816FB40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4972594" cy="6858000"/>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olo 1">
            <a:extLst>
              <a:ext uri="{FF2B5EF4-FFF2-40B4-BE49-F238E27FC236}">
                <a16:creationId xmlns:a16="http://schemas.microsoft.com/office/drawing/2014/main" id="{4CD2B2EB-B06F-44F3-8C69-4E75C06C6FFE}"/>
              </a:ext>
            </a:extLst>
          </p:cNvPr>
          <p:cNvSpPr>
            <a:spLocks noGrp="1"/>
          </p:cNvSpPr>
          <p:nvPr>
            <p:ph type="title"/>
          </p:nvPr>
        </p:nvSpPr>
        <p:spPr>
          <a:xfrm>
            <a:off x="-75483" y="640081"/>
            <a:ext cx="4805264" cy="3681976"/>
          </a:xfrm>
          <a:noFill/>
        </p:spPr>
        <p:txBody>
          <a:bodyPr vert="horz" lIns="91440" tIns="45720" rIns="91440" bIns="45720" rtlCol="0" anchor="b">
            <a:normAutofit/>
          </a:bodyPr>
          <a:lstStyle/>
          <a:p>
            <a:r>
              <a:rPr lang="en-US" dirty="0">
                <a:solidFill>
                  <a:schemeClr val="bg1"/>
                </a:solidFill>
              </a:rPr>
              <a:t>Il valore della salute. Il Sistema Sanitario</a:t>
            </a:r>
          </a:p>
        </p:txBody>
      </p:sp>
      <p:pic>
        <p:nvPicPr>
          <p:cNvPr id="5" name="Immagine 4" descr="Immagine che contiene testo, pietra, mappa&#10;&#10;Descrizione generata automaticamente">
            <a:extLst>
              <a:ext uri="{FF2B5EF4-FFF2-40B4-BE49-F238E27FC236}">
                <a16:creationId xmlns:a16="http://schemas.microsoft.com/office/drawing/2014/main" id="{8975D2FF-BC6E-409F-9F95-F47104A36069}"/>
              </a:ext>
            </a:extLst>
          </p:cNvPr>
          <p:cNvPicPr>
            <a:picLocks noChangeAspect="1"/>
          </p:cNvPicPr>
          <p:nvPr/>
        </p:nvPicPr>
        <p:blipFill rotWithShape="1">
          <a:blip r:embed="rId2">
            <a:extLst>
              <a:ext uri="{28A0092B-C50C-407E-A947-70E740481C1C}">
                <a14:useLocalDpi xmlns:a14="http://schemas.microsoft.com/office/drawing/2010/main" val="0"/>
              </a:ext>
            </a:extLst>
          </a:blip>
          <a:srcRect r="-1" b="292"/>
          <a:stretch/>
        </p:blipFill>
        <p:spPr>
          <a:xfrm>
            <a:off x="4654297" y="10"/>
            <a:ext cx="7537704" cy="6857990"/>
          </a:xfrm>
          <a:prstGeom prst="rect">
            <a:avLst/>
          </a:prstGeom>
        </p:spPr>
      </p:pic>
    </p:spTree>
    <p:extLst>
      <p:ext uri="{BB962C8B-B14F-4D97-AF65-F5344CB8AC3E}">
        <p14:creationId xmlns:p14="http://schemas.microsoft.com/office/powerpoint/2010/main" val="1994316847"/>
      </p:ext>
    </p:extLst>
  </p:cSld>
  <p:clrMapOvr>
    <a:masterClrMapping/>
  </p:clrMapOvr>
</p:sld>
</file>

<file path=ppt/theme/_rels/them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_rels/theme5.xml.rels><?xml version="1.0" encoding="UTF-8" standalone="yes"?>
<Relationships xmlns="http://schemas.openxmlformats.org/package/2006/relationships"><Relationship Id="rId1" Type="http://schemas.openxmlformats.org/officeDocument/2006/relationships/image" Target="../media/image7.jpeg"/></Relationships>
</file>

<file path=ppt/theme/theme1.xml><?xml version="1.0" encoding="utf-8"?>
<a:theme xmlns:a="http://schemas.openxmlformats.org/drawingml/2006/main" name="Tema di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rganico">
  <a:themeElements>
    <a:clrScheme name="Organico">
      <a:dk1>
        <a:sysClr val="windowText" lastClr="000000"/>
      </a:dk1>
      <a:lt1>
        <a:sysClr val="window" lastClr="FFFFFF"/>
      </a:lt1>
      <a:dk2>
        <a:srgbClr val="212121"/>
      </a:dk2>
      <a:lt2>
        <a:srgbClr val="DADADA"/>
      </a:lt2>
      <a:accent1>
        <a:srgbClr val="B15E28"/>
      </a:accent1>
      <a:accent2>
        <a:srgbClr val="B13228"/>
      </a:accent2>
      <a:accent3>
        <a:srgbClr val="8B7B56"/>
      </a:accent3>
      <a:accent4>
        <a:srgbClr val="E09C41"/>
      </a:accent4>
      <a:accent5>
        <a:srgbClr val="9EAE51"/>
      </a:accent5>
      <a:accent6>
        <a:srgbClr val="6E7355"/>
      </a:accent6>
      <a:hlink>
        <a:srgbClr val="D37A21"/>
      </a:hlink>
      <a:folHlink>
        <a:srgbClr val="CA8F55"/>
      </a:folHlink>
    </a:clrScheme>
    <a:fontScheme name="Organico">
      <a:majorFont>
        <a:latin typeface="Garamond" panose="020204040303010108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panose="02020404030301010803"/>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rganico">
      <a:fillStyleLst>
        <a:solidFill>
          <a:schemeClr val="phClr"/>
        </a:solidFill>
        <a:gradFill rotWithShape="1">
          <a:gsLst>
            <a:gs pos="0">
              <a:schemeClr val="phClr">
                <a:tint val="60000"/>
                <a:lumMod val="110000"/>
              </a:schemeClr>
            </a:gs>
            <a:gs pos="100000">
              <a:schemeClr val="phClr">
                <a:tint val="82000"/>
              </a:schemeClr>
            </a:gs>
          </a:gsLst>
          <a:lin ang="5400000" scaled="0"/>
        </a:gradFill>
        <a:blipFill>
          <a:blip xmlns:r="http://schemas.openxmlformats.org/officeDocument/2006/relationships" r:embed="rId1">
            <a:duotone>
              <a:schemeClr val="phClr">
                <a:shade val="74000"/>
                <a:satMod val="130000"/>
                <a:lumMod val="90000"/>
              </a:schemeClr>
              <a:schemeClr val="phClr">
                <a:tint val="94000"/>
                <a:satMod val="120000"/>
                <a:lumMod val="104000"/>
              </a:schemeClr>
            </a:duotone>
          </a:blip>
          <a:tile tx="0" ty="0" sx="100000" sy="100000" flip="none" algn="tl"/>
        </a:blipFill>
      </a:fillStyleLst>
      <a:lnStyleLst>
        <a:ln w="9525"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38100" dist="254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98000"/>
              </a:schemeClr>
            </a:gs>
          </a:gsLst>
          <a:lin ang="5400000" scaled="0"/>
        </a:gradFill>
        <a:blipFill>
          <a:blip xmlns:r="http://schemas.openxmlformats.org/officeDocument/2006/relationships" r:embed="rId2"/>
          <a:stretch/>
        </a:blipFill>
      </a:bgFillStyleLst>
    </a:fmtScheme>
  </a:themeElements>
  <a:objectDefaults/>
  <a:extraClrSchemeLst/>
  <a:extLst>
    <a:ext uri="{05A4C25C-085E-4340-85A3-A5531E510DB2}">
      <thm15:themeFamily xmlns:thm15="http://schemas.microsoft.com/office/thememl/2012/main" name="Organic" id="{28CDC826-8792-45C0-861B-85EB3ADEDA33}" vid="{7039A4B3-0617-4CFC-B614-27363ECC28AC}"/>
    </a:ext>
  </a:extLst>
</a:theme>
</file>

<file path=ppt/theme/theme3.xml><?xml version="1.0" encoding="utf-8"?>
<a:theme xmlns:a="http://schemas.openxmlformats.org/drawingml/2006/main" name="1_Tema di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2_Tema di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Legno">
  <a:themeElements>
    <a:clrScheme name="Legno">
      <a:dk1>
        <a:sysClr val="windowText" lastClr="000000"/>
      </a:dk1>
      <a:lt1>
        <a:sysClr val="window" lastClr="FFFFFF"/>
      </a:lt1>
      <a:dk2>
        <a:srgbClr val="696464"/>
      </a:dk2>
      <a:lt2>
        <a:srgbClr val="E9E5DC"/>
      </a:lt2>
      <a:accent1>
        <a:srgbClr val="D34817"/>
      </a:accent1>
      <a:accent2>
        <a:srgbClr val="9B2D1F"/>
      </a:accent2>
      <a:accent3>
        <a:srgbClr val="A28E6A"/>
      </a:accent3>
      <a:accent4>
        <a:srgbClr val="956251"/>
      </a:accent4>
      <a:accent5>
        <a:srgbClr val="918485"/>
      </a:accent5>
      <a:accent6>
        <a:srgbClr val="855D5D"/>
      </a:accent6>
      <a:hlink>
        <a:srgbClr val="CC9900"/>
      </a:hlink>
      <a:folHlink>
        <a:srgbClr val="96A9A9"/>
      </a:folHlink>
    </a:clrScheme>
    <a:fontScheme name="Legno">
      <a:majorFont>
        <a:latin typeface="Rockwell Condensed" panose="02060603050405020104"/>
        <a:ea typeface=""/>
        <a:cs typeface=""/>
        <a:font script="Grek" typeface="Cambria"/>
        <a:font script="Cyrl" typeface="Cambria"/>
        <a:font script="Jpan" typeface="HG明朝B"/>
        <a:font script="Hang" typeface="바탕"/>
        <a:font script="Hans" typeface="方正姚体"/>
        <a:font script="Hant" typeface="微軟正黑體"/>
        <a:font script="Arab" typeface="Times New Roman"/>
        <a:font script="Hebr" typeface="David"/>
        <a:font script="Thai" typeface="Jasmine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Rockwell" panose="02060603020205020403"/>
        <a:ea typeface=""/>
        <a:cs typeface=""/>
        <a:font script="Grek" typeface="Cambria"/>
        <a:font script="Cyrl" typeface="Cambria"/>
        <a:font script="Jpan" typeface="HG明朝B"/>
        <a:font script="Hang" typeface="바탕"/>
        <a:font script="Hans" typeface="方正姚体"/>
        <a:font script="Hant" typeface="標楷體"/>
        <a:font script="Arab" typeface="Times New Roman"/>
        <a:font script="Hebr" typeface="David"/>
        <a:font script="Thai" typeface="Jasmine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Legno">
      <a:fillStyleLst>
        <a:solidFill>
          <a:schemeClr val="phClr"/>
        </a:solidFill>
        <a:blipFill rotWithShape="1">
          <a:blip xmlns:r="http://schemas.openxmlformats.org/officeDocument/2006/relationships" r:embed="rId1">
            <a:duotone>
              <a:schemeClr val="phClr">
                <a:tint val="70000"/>
                <a:shade val="63000"/>
              </a:schemeClr>
              <a:schemeClr val="phClr">
                <a:tint val="10000"/>
                <a:satMod val="150000"/>
              </a:schemeClr>
            </a:duotone>
          </a:blip>
          <a:tile tx="0" ty="0" sx="60000" sy="59000" flip="none" algn="tl"/>
        </a:blipFill>
        <a:blipFill rotWithShape="1">
          <a:blip xmlns:r="http://schemas.openxmlformats.org/officeDocument/2006/relationships" r:embed="rId1">
            <a:duotone>
              <a:schemeClr val="phClr">
                <a:shade val="36000"/>
                <a:satMod val="120000"/>
              </a:schemeClr>
              <a:schemeClr val="phClr">
                <a:tint val="40000"/>
              </a:schemeClr>
            </a:duotone>
          </a:blip>
          <a:tile tx="0" ty="0" sx="60000" sy="59000" flip="none" algn="tl"/>
        </a:blip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softEdge rad="12700"/>
          </a:effectLst>
        </a:effectStyle>
        <a:effectStyle>
          <a:effectLst>
            <a:outerShdw blurRad="50800" dist="19050" dir="5400000" algn="tl" rotWithShape="0">
              <a:srgbClr val="000000">
                <a:alpha val="60000"/>
              </a:srgbClr>
            </a:outerShdw>
            <a:softEdge rad="12700"/>
          </a:effectLst>
        </a:effectStyle>
      </a:effectStyleLst>
      <a:bgFillStyleLst>
        <a:solidFill>
          <a:schemeClr val="phClr"/>
        </a:solidFill>
        <a:solidFill>
          <a:schemeClr val="phClr">
            <a:shade val="97000"/>
            <a:satMod val="150000"/>
          </a:schemeClr>
        </a:solidFill>
        <a:blipFill rotWithShape="1">
          <a:blip xmlns:r="http://schemas.openxmlformats.org/officeDocument/2006/relationships" r:embed="rId1">
            <a:duotone>
              <a:schemeClr val="phClr">
                <a:tint val="75000"/>
                <a:shade val="58000"/>
                <a:satMod val="120000"/>
              </a:schemeClr>
              <a:schemeClr val="phClr">
                <a:tint val="50000"/>
                <a:shade val="96000"/>
              </a:schemeClr>
            </a:duotone>
          </a:blip>
          <a:tile tx="0" ty="0" sx="100000" sy="100000" flip="none" algn="tl"/>
        </a:blipFill>
      </a:bgFillStyleLst>
    </a:fmtScheme>
  </a:themeElements>
  <a:objectDefaults/>
  <a:extraClrSchemeLst/>
  <a:extLst>
    <a:ext uri="{05A4C25C-085E-4340-85A3-A5531E510DB2}">
      <thm15:themeFamily xmlns:thm15="http://schemas.microsoft.com/office/thememl/2012/main" name="Wood Type" id="{7ACABC62-BF99-48CF-A9DC-4DB89C7B13DC}" vid="{142A1326-48AB-42A9-8428-CB14AA30176D}"/>
    </a:ext>
  </a:extLst>
</a:theme>
</file>

<file path=docProps/app.xml><?xml version="1.0" encoding="utf-8"?>
<Properties xmlns="http://schemas.openxmlformats.org/officeDocument/2006/extended-properties" xmlns:vt="http://schemas.openxmlformats.org/officeDocument/2006/docPropsVTypes">
  <TotalTime>100</TotalTime>
  <Words>2108</Words>
  <Application>Microsoft Office PowerPoint</Application>
  <PresentationFormat>Widescreen</PresentationFormat>
  <Paragraphs>281</Paragraphs>
  <Slides>27</Slides>
  <Notes>0</Notes>
  <HiddenSlides>0</HiddenSlides>
  <MMClips>0</MMClips>
  <ScaleCrop>false</ScaleCrop>
  <HeadingPairs>
    <vt:vector size="6" baseType="variant">
      <vt:variant>
        <vt:lpstr>Caratteri utilizzati</vt:lpstr>
      </vt:variant>
      <vt:variant>
        <vt:i4>7</vt:i4>
      </vt:variant>
      <vt:variant>
        <vt:lpstr>Tema</vt:lpstr>
      </vt:variant>
      <vt:variant>
        <vt:i4>5</vt:i4>
      </vt:variant>
      <vt:variant>
        <vt:lpstr>Titoli diapositive</vt:lpstr>
      </vt:variant>
      <vt:variant>
        <vt:i4>27</vt:i4>
      </vt:variant>
    </vt:vector>
  </HeadingPairs>
  <TitlesOfParts>
    <vt:vector size="39" baseType="lpstr">
      <vt:lpstr>Arial</vt:lpstr>
      <vt:lpstr>Calibri</vt:lpstr>
      <vt:lpstr>Calibri Light</vt:lpstr>
      <vt:lpstr>Garamond</vt:lpstr>
      <vt:lpstr>Rockwell</vt:lpstr>
      <vt:lpstr>Rockwell Condensed</vt:lpstr>
      <vt:lpstr>Wingdings</vt:lpstr>
      <vt:lpstr>Tema di Office</vt:lpstr>
      <vt:lpstr>Organico</vt:lpstr>
      <vt:lpstr>1_Tema di Office</vt:lpstr>
      <vt:lpstr>2_Tema di Office</vt:lpstr>
      <vt:lpstr>Legno</vt:lpstr>
      <vt:lpstr>Beni di merito in sanità:</vt:lpstr>
      <vt:lpstr>Il valore della salute. Una Storia.</vt:lpstr>
      <vt:lpstr>Presentazione standard di PowerPoint</vt:lpstr>
      <vt:lpstr>Evoluzione concetto salute</vt:lpstr>
      <vt:lpstr>L’Organizzazione mondiale della sanità</vt:lpstr>
      <vt:lpstr>La definizione di salute dell’OMS del 1948 </vt:lpstr>
      <vt:lpstr>Verso una nuova definizione del concetto di salute</vt:lpstr>
      <vt:lpstr>Determinanti della salute: Un approccio olistico</vt:lpstr>
      <vt:lpstr>Il valore della salute. Il Sistema Sanitario</vt:lpstr>
      <vt:lpstr>Articolo 32 della Costituzione: Il diritto alla salute</vt:lpstr>
      <vt:lpstr>La trasformazione dei sistemi sanitari</vt:lpstr>
      <vt:lpstr>SSN: un sistema per tutti</vt:lpstr>
      <vt:lpstr>Presentazione standard di PowerPoint</vt:lpstr>
      <vt:lpstr>Presentazione standard di PowerPoint</vt:lpstr>
      <vt:lpstr>Distribuzione dei modelli sanitari in Europa</vt:lpstr>
      <vt:lpstr>Quale etica per il sistema socio-sanitario?</vt:lpstr>
      <vt:lpstr>Quale etica per il sistema socio-sanitario?</vt:lpstr>
      <vt:lpstr>Quale etica per il sistema socio-sanitario?</vt:lpstr>
      <vt:lpstr>Il valore della salute. Leggere le criticità per affrontare il futuro</vt:lpstr>
      <vt:lpstr>Criticità e Limiti</vt:lpstr>
      <vt:lpstr>1. Covid-19 e il bisogno di riprogrammare </vt:lpstr>
      <vt:lpstr>2. Il sistema misto all’italiana </vt:lpstr>
      <vt:lpstr>3. Diseguaglianze di accesso alle cure e al benessere </vt:lpstr>
      <vt:lpstr>Global Health Summit 2021 </vt:lpstr>
      <vt:lpstr> Il cuore nel passato e la testa nel futuro  </vt:lpstr>
      <vt:lpstr>Presentazione standard di PowerPoint</vt:lpstr>
      <vt:lpstr>Grazie per la vostra attenzione!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Beni di merito in sanità:</dc:title>
  <dc:creator>Guido  Casella</dc:creator>
  <cp:lastModifiedBy>Guido  Casella</cp:lastModifiedBy>
  <cp:revision>10</cp:revision>
  <dcterms:created xsi:type="dcterms:W3CDTF">2020-10-12T14:58:20Z</dcterms:created>
  <dcterms:modified xsi:type="dcterms:W3CDTF">2020-10-13T13:57:22Z</dcterms:modified>
</cp:coreProperties>
</file>